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1.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87" r:id="rId2"/>
    <p:sldMasterId id="2147483700" r:id="rId3"/>
    <p:sldMasterId id="2147483713" r:id="rId4"/>
    <p:sldMasterId id="2147483724" r:id="rId5"/>
    <p:sldMasterId id="2147483736" r:id="rId6"/>
    <p:sldMasterId id="2147483748" r:id="rId7"/>
  </p:sldMasterIdLst>
  <p:notesMasterIdLst>
    <p:notesMasterId r:id="rId65"/>
  </p:notesMasterIdLst>
  <p:sldIdLst>
    <p:sldId id="349" r:id="rId8"/>
    <p:sldId id="301" r:id="rId9"/>
    <p:sldId id="299" r:id="rId10"/>
    <p:sldId id="302" r:id="rId11"/>
    <p:sldId id="270" r:id="rId12"/>
    <p:sldId id="271" r:id="rId13"/>
    <p:sldId id="320" r:id="rId14"/>
    <p:sldId id="311" r:id="rId15"/>
    <p:sldId id="312" r:id="rId16"/>
    <p:sldId id="313" r:id="rId17"/>
    <p:sldId id="314" r:id="rId18"/>
    <p:sldId id="315" r:id="rId19"/>
    <p:sldId id="316" r:id="rId20"/>
    <p:sldId id="317" r:id="rId21"/>
    <p:sldId id="318"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63" r:id="rId38"/>
    <p:sldId id="364" r:id="rId39"/>
    <p:sldId id="372" r:id="rId40"/>
    <p:sldId id="373" r:id="rId41"/>
    <p:sldId id="374" r:id="rId42"/>
    <p:sldId id="375" r:id="rId43"/>
    <p:sldId id="376" r:id="rId44"/>
    <p:sldId id="377" r:id="rId45"/>
    <p:sldId id="41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295" r:id="rId60"/>
    <p:sldId id="296" r:id="rId61"/>
    <p:sldId id="293" r:id="rId62"/>
    <p:sldId id="297" r:id="rId63"/>
    <p:sldId id="418" r:id="rId64"/>
  </p:sldIdLst>
  <p:sldSz cx="9144000" cy="5143500" type="screen16x9"/>
  <p:notesSz cx="7315200" cy="9601200"/>
  <p:embeddedFontLst>
    <p:embeddedFont>
      <p:font typeface="Microsoft Sans Serif" panose="020B0604020202020204" pitchFamily="34" charset="0"/>
      <p:regular r:id="rId66"/>
    </p:embeddedFont>
    <p:embeddedFont>
      <p:font typeface="Century Gothic" panose="020B0502020202020204" pitchFamily="34" charset="0"/>
      <p:regular r:id="rId67"/>
      <p:bold r:id="rId68"/>
      <p:italic r:id="rId69"/>
      <p:boldItalic r:id="rId70"/>
    </p:embeddedFont>
    <p:embeddedFont>
      <p:font typeface="Mongolian Baiti" panose="03000500000000000000" pitchFamily="66" charset="0"/>
      <p:regular r:id="rId71"/>
    </p:embeddedFont>
    <p:embeddedFont>
      <p:font typeface="Segoe UI" panose="020B0502040204020203" pitchFamily="34" charset="0"/>
      <p:regular r:id="rId72"/>
      <p:bold r:id="rId73"/>
      <p:italic r:id="rId74"/>
      <p:boldItalic r:id="rId75"/>
    </p:embeddedFont>
    <p:embeddedFont>
      <p:font typeface="Microsoft JhengHei Light" panose="020B0304030504040204" pitchFamily="34" charset="-120"/>
      <p:regular r:id="rId76"/>
    </p:embeddedFont>
    <p:embeddedFont>
      <p:font typeface="Cambria" panose="02040503050406030204" pitchFamily="18" charset="0"/>
      <p:regular r:id="rId77"/>
      <p:bold r:id="rId78"/>
      <p:italic r:id="rId79"/>
      <p:boldItalic r:id="rId80"/>
    </p:embeddedFont>
    <p:embeddedFont>
      <p:font typeface="Lustria" panose="020B0604020202020204" charset="0"/>
      <p:regular r:id="rId81"/>
    </p:embeddedFont>
    <p:embeddedFont>
      <p:font typeface="Arial Narrow" panose="020B0606020202030204" pitchFamily="34"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Microsoft Yi Baiti" panose="03000500000000000000" pitchFamily="66" charset="0"/>
      <p:regular r:id="rId90"/>
    </p:embeddedFont>
    <p:embeddedFont>
      <p:font typeface="Calibri Light" panose="020F0302020204030204" pitchFamily="34" charset="0"/>
      <p:regular r:id="rId91"/>
      <p:italic r:id="rId92"/>
    </p:embeddedFont>
    <p:embeddedFont>
      <p:font typeface="Agency FB" panose="020B0503020202020204" pitchFamily="34" charset="0"/>
      <p:regular r:id="rId93"/>
      <p:bold r:id="rId94"/>
    </p:embeddedFont>
    <p:embeddedFont>
      <p:font typeface="ＭＳ Ｐゴシック" panose="020B0600070205080204" pitchFamily="34" charset="-128"/>
      <p:regular r:id="rId95"/>
    </p:embeddedFont>
    <p:embeddedFont>
      <p:font typeface="Roboto" panose="020B060402020202020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114" d="100"/>
          <a:sy n="114" d="100"/>
        </p:scale>
        <p:origin x="147"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3.fntdata"/><Relationship Id="rId84" Type="http://schemas.openxmlformats.org/officeDocument/2006/relationships/font" Target="fonts/font19.fntdata"/><Relationship Id="rId89" Type="http://schemas.openxmlformats.org/officeDocument/2006/relationships/font" Target="fonts/font24.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9.fntdata"/><Relationship Id="rId79" Type="http://schemas.openxmlformats.org/officeDocument/2006/relationships/font" Target="fonts/font14.fntdata"/><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font" Target="fonts/font25.fntdata"/><Relationship Id="rId95" Type="http://schemas.openxmlformats.org/officeDocument/2006/relationships/font" Target="fonts/font30.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font" Target="fonts/font4.fntdata"/><Relationship Id="rId80" Type="http://schemas.openxmlformats.org/officeDocument/2006/relationships/font" Target="fonts/font15.fntdata"/><Relationship Id="rId85" Type="http://schemas.openxmlformats.org/officeDocument/2006/relationships/font" Target="fonts/font20.fntdata"/><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2.fntdata"/><Relationship Id="rId103" Type="http://schemas.openxmlformats.org/officeDocument/2006/relationships/tableStyles" Target="tableStyles.xml"/><Relationship Id="rId124"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font" Target="fonts/font26.fntdata"/><Relationship Id="rId96"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94" Type="http://schemas.openxmlformats.org/officeDocument/2006/relationships/font" Target="fonts/font29.fntdata"/><Relationship Id="rId99" Type="http://schemas.openxmlformats.org/officeDocument/2006/relationships/font" Target="fonts/font34.fntdata"/><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1.fntdata"/><Relationship Id="rId97" Type="http://schemas.openxmlformats.org/officeDocument/2006/relationships/font" Target="fonts/font32.fntdata"/><Relationship Id="rId7" Type="http://schemas.openxmlformats.org/officeDocument/2006/relationships/slideMaster" Target="slideMasters/slideMaster7.xml"/><Relationship Id="rId71" Type="http://schemas.openxmlformats.org/officeDocument/2006/relationships/font" Target="fonts/font6.fntdata"/><Relationship Id="rId92"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54.xml"/><Relationship Id="rId82" Type="http://schemas.openxmlformats.org/officeDocument/2006/relationships/font" Target="fonts/font17.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12.fntdata"/><Relationship Id="rId100"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7.fntdata"/><Relationship Id="rId93" Type="http://schemas.openxmlformats.org/officeDocument/2006/relationships/font" Target="fonts/font28.fntdata"/><Relationship Id="rId98" Type="http://schemas.openxmlformats.org/officeDocument/2006/relationships/font" Target="fonts/font33.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lstStyle>
            <a:lvl1pPr marL="0" marR="0" lvl="0" indent="0" algn="l" rtl="0">
              <a:spcBef>
                <a:spcPts val="0"/>
              </a:spcBef>
              <a:buSzPts val="1400"/>
              <a:buNone/>
              <a:defRPr sz="1200" b="0" i="0" u="none" strike="noStrike" cap="none">
                <a:solidFill>
                  <a:schemeClr val="dk1"/>
                </a:solidFill>
                <a:latin typeface="Arial"/>
                <a:ea typeface="Arial"/>
                <a:cs typeface="Arial"/>
                <a:sym typeface="Arial"/>
              </a:defRPr>
            </a:lvl1pPr>
            <a:lvl2pPr marL="0" marR="0" lvl="1" indent="0" algn="l" rtl="0">
              <a:spcBef>
                <a:spcPts val="0"/>
              </a:spcBef>
              <a:buSzPts val="1400"/>
              <a:buNone/>
              <a:defRPr sz="1200" b="0" i="0" u="none" strike="noStrike" cap="none">
                <a:solidFill>
                  <a:schemeClr val="dk1"/>
                </a:solidFill>
                <a:latin typeface="Arial"/>
                <a:ea typeface="Arial"/>
                <a:cs typeface="Arial"/>
                <a:sym typeface="Arial"/>
              </a:defRPr>
            </a:lvl2pPr>
            <a:lvl3pPr marL="0" marR="0" lvl="2" indent="0" algn="l" rtl="0">
              <a:spcBef>
                <a:spcPts val="0"/>
              </a:spcBef>
              <a:buSzPts val="1400"/>
              <a:buNone/>
              <a:defRPr sz="1200" b="0" i="0" u="none" strike="noStrike" cap="none">
                <a:solidFill>
                  <a:schemeClr val="dk1"/>
                </a:solidFill>
                <a:latin typeface="Arial"/>
                <a:ea typeface="Arial"/>
                <a:cs typeface="Arial"/>
                <a:sym typeface="Arial"/>
              </a:defRPr>
            </a:lvl3pPr>
            <a:lvl4pPr marL="0" marR="0" lvl="3" indent="0" algn="l" rtl="0">
              <a:spcBef>
                <a:spcPts val="0"/>
              </a:spcBef>
              <a:buSzPts val="1400"/>
              <a:buNone/>
              <a:defRPr sz="1200" b="0" i="0" u="none" strike="noStrike" cap="none">
                <a:solidFill>
                  <a:schemeClr val="dk1"/>
                </a:solidFill>
                <a:latin typeface="Arial"/>
                <a:ea typeface="Arial"/>
                <a:cs typeface="Arial"/>
                <a:sym typeface="Arial"/>
              </a:defRPr>
            </a:lvl4pPr>
            <a:lvl5pPr marL="0" marR="0" lvl="4" indent="0" algn="l" rtl="0">
              <a:spcBef>
                <a:spcPts val="0"/>
              </a:spcBef>
              <a:buSzPts val="1400"/>
              <a:buNone/>
              <a:defRPr sz="1200" b="0" i="0" u="none" strike="noStrike" cap="none">
                <a:solidFill>
                  <a:schemeClr val="dk1"/>
                </a:solidFill>
                <a:latin typeface="Arial"/>
                <a:ea typeface="Arial"/>
                <a:cs typeface="Arial"/>
                <a:sym typeface="Arial"/>
              </a:defRPr>
            </a:lvl5pPr>
            <a:lvl6pPr marL="0" marR="0" lvl="5" indent="0" algn="l" rtl="0">
              <a:spcBef>
                <a:spcPts val="0"/>
              </a:spcBef>
              <a:buSzPts val="1400"/>
              <a:buNone/>
              <a:defRPr sz="1200" b="0" i="0" u="none" strike="noStrike" cap="none">
                <a:solidFill>
                  <a:schemeClr val="dk1"/>
                </a:solidFill>
                <a:latin typeface="Arial"/>
                <a:ea typeface="Arial"/>
                <a:cs typeface="Arial"/>
                <a:sym typeface="Arial"/>
              </a:defRPr>
            </a:lvl6pPr>
            <a:lvl7pPr marL="0" marR="0" lvl="6" indent="0" algn="l" rtl="0">
              <a:spcBef>
                <a:spcPts val="0"/>
              </a:spcBef>
              <a:buSzPts val="1400"/>
              <a:buNone/>
              <a:defRPr sz="1200" b="0" i="0" u="none" strike="noStrike" cap="none">
                <a:solidFill>
                  <a:schemeClr val="dk1"/>
                </a:solidFill>
                <a:latin typeface="Arial"/>
                <a:ea typeface="Arial"/>
                <a:cs typeface="Arial"/>
                <a:sym typeface="Arial"/>
              </a:defRPr>
            </a:lvl7pPr>
            <a:lvl8pPr marL="0" marR="0" lvl="7" indent="0" algn="l" rtl="0">
              <a:spcBef>
                <a:spcPts val="0"/>
              </a:spcBef>
              <a:buSzPts val="1400"/>
              <a:buNone/>
              <a:defRPr sz="1200" b="0" i="0" u="none" strike="noStrike" cap="none">
                <a:solidFill>
                  <a:schemeClr val="dk1"/>
                </a:solidFill>
                <a:latin typeface="Arial"/>
                <a:ea typeface="Arial"/>
                <a:cs typeface="Arial"/>
                <a:sym typeface="Arial"/>
              </a:defRPr>
            </a:lvl8pPr>
            <a:lvl9pPr marL="0" marR="0" lvl="8" indent="0" algn="l" rtl="0">
              <a:spcBef>
                <a:spcPts val="0"/>
              </a:spcBef>
              <a:buSzPts val="1400"/>
              <a:buNone/>
              <a:defRPr sz="12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132318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1444211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9662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7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a:defRPr/>
            </a:pPr>
            <a:fld id="{2109DCE2-00B9-48C8-92AF-7C83B1E7FA42}" type="slidenum">
              <a:rPr lang="ja-JP" altLang="en-US" smtClean="0">
                <a:solidFill>
                  <a:prstClr val="black"/>
                </a:solidFill>
                <a:latin typeface="Calibri"/>
              </a:rPr>
              <a:pPr>
                <a:defRPr/>
              </a:pPr>
              <a:t>20</a:t>
            </a:fld>
            <a:endParaRPr lang="en-US" altLang="ja-JP" dirty="0">
              <a:solidFill>
                <a:prstClr val="black"/>
              </a:solidFill>
              <a:latin typeface="Calibri"/>
            </a:endParaRPr>
          </a:p>
        </p:txBody>
      </p:sp>
    </p:spTree>
    <p:extLst>
      <p:ext uri="{BB962C8B-B14F-4D97-AF65-F5344CB8AC3E}">
        <p14:creationId xmlns:p14="http://schemas.microsoft.com/office/powerpoint/2010/main" val="395889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9565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Staff Action Committee: </a:t>
            </a:r>
          </a:p>
          <a:p>
            <a:endParaRPr lang="en-US" dirty="0"/>
          </a:p>
          <a:p>
            <a:pPr defTabSz="465887" eaLnBrk="0" fontAlgn="base" hangingPunct="0">
              <a:spcBef>
                <a:spcPct val="30000"/>
              </a:spcBef>
              <a:spcAft>
                <a:spcPct val="0"/>
              </a:spcAft>
              <a:defRPr/>
            </a:pPr>
            <a:r>
              <a:rPr lang="en-US" dirty="0"/>
              <a:t>A feedback loop and connection between leadership and the teams they support is important. The IT Staff Action Committee serves as an accountability partner to the SVP &amp; CIO, and to his leadership team</a:t>
            </a:r>
            <a:r>
              <a:rPr lang="en-US" sz="1600" dirty="0"/>
              <a:t>. </a:t>
            </a:r>
          </a:p>
          <a:p>
            <a:endParaRPr lang="en-US" dirty="0"/>
          </a:p>
          <a:p>
            <a:r>
              <a:rPr lang="en-US" dirty="0"/>
              <a:t>Women of One</a:t>
            </a:r>
            <a:r>
              <a:rPr lang="en-US" baseline="0" dirty="0"/>
              <a:t> IT: </a:t>
            </a:r>
          </a:p>
          <a:p>
            <a:pPr marL="0" lvl="1" defTabSz="465887" eaLnBrk="0" fontAlgn="base" hangingPunct="0">
              <a:spcBef>
                <a:spcPct val="30000"/>
              </a:spcBef>
              <a:spcAft>
                <a:spcPct val="0"/>
              </a:spcAft>
              <a:defRPr/>
            </a:pPr>
            <a:r>
              <a:rPr lang="en-US" sz="1100" dirty="0"/>
              <a:t>A group connecting women in IT and those that support them by embracing opportunities to build professional relationships that strengthen the work environment and promote opportunities to interact and learn from IT Leadership.</a:t>
            </a:r>
          </a:p>
          <a:p>
            <a:endParaRPr lang="en-US" baseline="0" dirty="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a:defRPr/>
            </a:pPr>
            <a:fld id="{2109DCE2-00B9-48C8-92AF-7C83B1E7FA42}" type="slidenum">
              <a:rPr lang="ja-JP" altLang="en-US" smtClean="0">
                <a:solidFill>
                  <a:prstClr val="black"/>
                </a:solidFill>
                <a:latin typeface="Calibri"/>
              </a:rPr>
              <a:pPr>
                <a:defRPr/>
              </a:pPr>
              <a:t>25</a:t>
            </a:fld>
            <a:endParaRPr lang="en-US" altLang="ja-JP">
              <a:solidFill>
                <a:prstClr val="black"/>
              </a:solidFill>
              <a:latin typeface="Calibri"/>
            </a:endParaRPr>
          </a:p>
        </p:txBody>
      </p:sp>
    </p:spTree>
    <p:extLst>
      <p:ext uri="{BB962C8B-B14F-4D97-AF65-F5344CB8AC3E}">
        <p14:creationId xmlns:p14="http://schemas.microsoft.com/office/powerpoint/2010/main" val="192556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Tuition Reimbursement, industry</a:t>
            </a:r>
            <a:r>
              <a:rPr lang="en-US" baseline="0" dirty="0"/>
              <a:t> designations, certification program, education incentives, and company sponsored programs</a:t>
            </a:r>
          </a:p>
          <a:p>
            <a:endParaRPr lang="en-US" baseline="0" dirty="0"/>
          </a:p>
          <a:p>
            <a:endParaRPr lang="en-US" dirty="0"/>
          </a:p>
        </p:txBody>
      </p:sp>
    </p:spTree>
    <p:extLst>
      <p:ext uri="{BB962C8B-B14F-4D97-AF65-F5344CB8AC3E}">
        <p14:creationId xmlns:p14="http://schemas.microsoft.com/office/powerpoint/2010/main" val="322006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outerShdw blurRad="38100" dist="38100" dir="2700000" algn="tl">
                    <a:srgbClr val="000000">
                      <a:alpha val="43137"/>
                    </a:srgbClr>
                  </a:outerShdw>
                </a:effectLst>
              </a:rPr>
              <a:t>Employee Engagement </a:t>
            </a:r>
          </a:p>
          <a:p>
            <a:r>
              <a:rPr lang="en-US" sz="1200" dirty="0"/>
              <a:t>Legal Club</a:t>
            </a:r>
          </a:p>
          <a:p>
            <a:r>
              <a:rPr lang="en-US" sz="1200" dirty="0"/>
              <a:t>Fitness Center</a:t>
            </a:r>
          </a:p>
          <a:p>
            <a:r>
              <a:rPr lang="en-US" sz="1200" dirty="0"/>
              <a:t>Run Club  </a:t>
            </a:r>
          </a:p>
          <a:p>
            <a:r>
              <a:rPr lang="en-US" sz="1200" dirty="0"/>
              <a:t>Women In IT </a:t>
            </a:r>
          </a:p>
          <a:p>
            <a:r>
              <a:rPr lang="en-US" sz="1200" dirty="0"/>
              <a:t>Book Club </a:t>
            </a:r>
          </a:p>
          <a:p>
            <a:endParaRPr lang="en-US" sz="1200" dirty="0"/>
          </a:p>
          <a:p>
            <a:r>
              <a:rPr lang="en-US" dirty="0">
                <a:effectLst>
                  <a:outerShdw blurRad="38100" dist="38100" dir="2700000" algn="tl">
                    <a:srgbClr val="000000">
                      <a:alpha val="43137"/>
                    </a:srgbClr>
                  </a:outerShdw>
                </a:effectLst>
              </a:rPr>
              <a:t>Learning &amp; Development</a:t>
            </a:r>
          </a:p>
          <a:p>
            <a:r>
              <a:rPr lang="en-US" sz="1200" dirty="0"/>
              <a:t>TMNAS promotes professional growth. Employees are encouraged to pursue continuing education opportunities, industry designations, certification programs, and more.</a:t>
            </a:r>
          </a:p>
          <a:p>
            <a:r>
              <a:rPr lang="en-US" sz="1200" b="1" i="1" dirty="0"/>
              <a:t>Our education benefits include:</a:t>
            </a:r>
            <a:endParaRPr lang="en-US" sz="1200" dirty="0"/>
          </a:p>
          <a:p>
            <a:r>
              <a:rPr lang="en-US" sz="1200" dirty="0"/>
              <a:t>Tuition Reimbursement</a:t>
            </a:r>
          </a:p>
          <a:p>
            <a:r>
              <a:rPr lang="en-US" sz="1200" dirty="0"/>
              <a:t>Industry Designations</a:t>
            </a:r>
          </a:p>
          <a:p>
            <a:r>
              <a:rPr lang="en-US" sz="1200" dirty="0"/>
              <a:t>Certification Programs</a:t>
            </a:r>
          </a:p>
          <a:p>
            <a:r>
              <a:rPr lang="en-US" sz="1200" dirty="0"/>
              <a:t>Education Incentives</a:t>
            </a:r>
          </a:p>
          <a:p>
            <a:r>
              <a:rPr lang="en-US" sz="1200" dirty="0"/>
              <a:t>Company Sponsored Training Programs</a:t>
            </a:r>
          </a:p>
          <a:p>
            <a:endParaRPr lang="en-US" sz="1200" dirty="0"/>
          </a:p>
          <a:p>
            <a:endParaRPr lang="en-US" baseline="0" dirty="0"/>
          </a:p>
          <a:p>
            <a:endParaRPr lang="en-US" dirty="0"/>
          </a:p>
        </p:txBody>
      </p:sp>
    </p:spTree>
    <p:extLst>
      <p:ext uri="{BB962C8B-B14F-4D97-AF65-F5344CB8AC3E}">
        <p14:creationId xmlns:p14="http://schemas.microsoft.com/office/powerpoint/2010/main" val="230500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4332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988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38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388166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095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154890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400050" y="677863"/>
            <a:ext cx="6192838" cy="3484562"/>
          </a:xfrm>
          <a:ln/>
        </p:spPr>
      </p:sp>
      <p:sp>
        <p:nvSpPr>
          <p:cNvPr id="50179" name="Rectangle 3"/>
          <p:cNvSpPr>
            <a:spLocks noGrp="1" noChangeArrowheads="1"/>
          </p:cNvSpPr>
          <p:nvPr>
            <p:ph type="body" idx="1"/>
          </p:nvPr>
        </p:nvSpPr>
        <p:spPr>
          <a:xfrm>
            <a:off x="931334" y="4408149"/>
            <a:ext cx="5122333" cy="4180888"/>
          </a:xfrm>
          <a:noFill/>
          <a:ln w="9525"/>
        </p:spPr>
        <p:txBody>
          <a:bodyPr lIns="91617" tIns="45808" rIns="91617" bIns="45808"/>
          <a:lstStyle/>
          <a:p>
            <a:endParaRPr lang="en-US" dirty="0">
              <a:latin typeface="Arial" pitchFamily="34" charset="0"/>
            </a:endParaRPr>
          </a:p>
        </p:txBody>
      </p:sp>
    </p:spTree>
    <p:extLst>
      <p:ext uri="{BB962C8B-B14F-4D97-AF65-F5344CB8AC3E}">
        <p14:creationId xmlns:p14="http://schemas.microsoft.com/office/powerpoint/2010/main" val="507413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400050" y="696913"/>
            <a:ext cx="6192838" cy="3484562"/>
          </a:xfrm>
          <a:ln/>
        </p:spPr>
      </p:sp>
      <p:sp>
        <p:nvSpPr>
          <p:cNvPr id="40963" name="Rectangle 3"/>
          <p:cNvSpPr>
            <a:spLocks noGrp="1" noChangeArrowheads="1"/>
          </p:cNvSpPr>
          <p:nvPr>
            <p:ph type="body" idx="1"/>
          </p:nvPr>
        </p:nvSpPr>
        <p:spPr>
          <a:xfrm>
            <a:off x="931334" y="4408149"/>
            <a:ext cx="5122333" cy="4180888"/>
          </a:xfrm>
          <a:noFill/>
          <a:ln w="9525"/>
        </p:spPr>
        <p:txBody>
          <a:bodyPr lIns="91608" tIns="45804" rIns="91608" bIns="45804"/>
          <a:lstStyle/>
          <a:p>
            <a:endParaRPr lang="en-US" dirty="0">
              <a:latin typeface="Arial" pitchFamily="34" charset="0"/>
            </a:endParaRPr>
          </a:p>
        </p:txBody>
      </p:sp>
    </p:spTree>
    <p:extLst>
      <p:ext uri="{BB962C8B-B14F-4D97-AF65-F5344CB8AC3E}">
        <p14:creationId xmlns:p14="http://schemas.microsoft.com/office/powerpoint/2010/main" val="3831762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3884840" y="8684462"/>
            <a:ext cx="2971460" cy="457868"/>
          </a:xfrm>
          <a:prstGeom prst="rect">
            <a:avLst/>
          </a:prstGeom>
          <a:noFill/>
          <a:ln>
            <a:miter lim="800000"/>
            <a:headEnd/>
            <a:tailEnd/>
          </a:ln>
        </p:spPr>
        <p:txBody>
          <a:bodyPr lIns="91418" tIns="45709" rIns="91418" bIns="45709"/>
          <a:lstStyle/>
          <a:p>
            <a:pPr fontAlgn="base">
              <a:spcBef>
                <a:spcPct val="0"/>
              </a:spcBef>
              <a:spcAft>
                <a:spcPct val="0"/>
              </a:spcAft>
            </a:pPr>
            <a:fld id="{8ECCFD3E-518A-46C4-AD26-FF99D9C5CEFF}" type="slidenum">
              <a:rPr lang="en-US" sz="2000" b="1" kern="1200">
                <a:solidFill>
                  <a:srgbClr val="FAFD00"/>
                </a:solidFill>
                <a:latin typeface="Arial" pitchFamily="34" charset="0"/>
                <a:ea typeface="ＭＳ Ｐゴシック"/>
              </a:rPr>
              <a:pPr fontAlgn="base">
                <a:spcBef>
                  <a:spcPct val="0"/>
                </a:spcBef>
                <a:spcAft>
                  <a:spcPct val="0"/>
                </a:spcAft>
              </a:pPr>
              <a:t>38</a:t>
            </a:fld>
            <a:endParaRPr lang="en-US" sz="2000" b="1" kern="1200">
              <a:solidFill>
                <a:srgbClr val="FAFD00"/>
              </a:solidFill>
              <a:latin typeface="Arial" pitchFamily="34" charset="0"/>
              <a:ea typeface="ＭＳ Ｐゴシック"/>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p:spPr>
        <p:txBody>
          <a:bodyPr/>
          <a:lstStyle/>
          <a:p>
            <a:pPr eaLnBrk="1" hangingPunct="1"/>
            <a:endParaRPr lang="en-US" smtClean="0"/>
          </a:p>
        </p:txBody>
      </p:sp>
    </p:spTree>
    <p:extLst>
      <p:ext uri="{BB962C8B-B14F-4D97-AF65-F5344CB8AC3E}">
        <p14:creationId xmlns:p14="http://schemas.microsoft.com/office/powerpoint/2010/main" val="555262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08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1659666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287219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555946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272562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3550089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3292857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262254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2501469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987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477356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617316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4196509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153299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3876109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731521" y="4560570"/>
            <a:ext cx="5852159" cy="4320540"/>
          </a:xfrm>
          <a:prstGeom prst="rect">
            <a:avLst/>
          </a:prstGeom>
          <a:noFill/>
          <a:ln>
            <a:noFill/>
          </a:ln>
        </p:spPr>
        <p:txBody>
          <a:bodyPr wrap="square" lIns="96645" tIns="96645" rIns="96645" bIns="96645" anchor="t" anchorCtr="0">
            <a:noAutofit/>
          </a:bodyPr>
          <a:lstStyle/>
          <a:p>
            <a:pPr>
              <a:buClr>
                <a:schemeClr val="dk1"/>
              </a:buClr>
            </a:pPr>
            <a:endParaRPr/>
          </a:p>
        </p:txBody>
      </p:sp>
    </p:spTree>
    <p:extLst>
      <p:ext uri="{BB962C8B-B14F-4D97-AF65-F5344CB8AC3E}">
        <p14:creationId xmlns:p14="http://schemas.microsoft.com/office/powerpoint/2010/main" val="36022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6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731521" y="4560570"/>
            <a:ext cx="5852159" cy="4320540"/>
          </a:xfrm>
          <a:prstGeom prst="rect">
            <a:avLst/>
          </a:prstGeom>
        </p:spPr>
        <p:txBody>
          <a:bodyPr wrap="square" lIns="96645" tIns="96645" rIns="96645" bIns="96645" anchor="t" anchorCtr="0">
            <a:noAutofit/>
          </a:bodyPr>
          <a:lstStyle/>
          <a:p>
            <a:endParaRPr/>
          </a:p>
        </p:txBody>
      </p:sp>
      <p:sp>
        <p:nvSpPr>
          <p:cNvPr id="212" name="Shape 21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57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C7AD08F-BDA0-4D57-813D-DEB52DC69DD7}" type="slidenum">
              <a:rPr lang="en-US" smtClean="0">
                <a:solidFill>
                  <a:prstClr val="black"/>
                </a:solidFill>
                <a:latin typeface="Calibri" panose="020F0502020204030204"/>
              </a: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239917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3810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ctrTitle"/>
          </p:nvPr>
        </p:nvSpPr>
        <p:spPr>
          <a:xfrm>
            <a:off x="1028700" y="1352554"/>
            <a:ext cx="7086600" cy="1368822"/>
          </a:xfrm>
        </p:spPr>
        <p:txBody>
          <a:bodyPr anchor="b">
            <a:normAutofit/>
          </a:bodyPr>
          <a:lstStyle>
            <a:lvl1pPr algn="l">
              <a:defRPr sz="4500"/>
            </a:lvl1pPr>
          </a:lstStyle>
          <a:p>
            <a:r>
              <a:rPr lang="en-US"/>
              <a:t>Click to edit Master title style</a:t>
            </a:r>
            <a:endParaRPr lang="en-US" dirty="0"/>
          </a:p>
        </p:txBody>
      </p:sp>
      <p:sp>
        <p:nvSpPr>
          <p:cNvPr id="3" name="Subtitle 2"/>
          <p:cNvSpPr>
            <a:spLocks noGrp="1"/>
          </p:cNvSpPr>
          <p:nvPr>
            <p:ph type="subTitle" idx="1"/>
          </p:nvPr>
        </p:nvSpPr>
        <p:spPr>
          <a:xfrm>
            <a:off x="1028700" y="2724151"/>
            <a:ext cx="7086600" cy="514350"/>
          </a:xfrm>
        </p:spPr>
        <p:txBody>
          <a:bodyPr>
            <a:normAutofit/>
          </a:bodyPr>
          <a:lstStyle>
            <a:lvl1pPr marL="0" indent="0" algn="l">
              <a:buNone/>
              <a:defRPr sz="15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932171" y="3235746"/>
            <a:ext cx="2183130" cy="280982"/>
          </a:xfrm>
        </p:spPr>
        <p:txBody>
          <a:bodyPr/>
          <a:lstStyle/>
          <a:p>
            <a:fld id="{48A87A34-81AB-432B-8DAE-1953F412C126}" type="datetimeFigureOut">
              <a:rPr lang="en-US" dirty="0"/>
              <a:t>1/7/2018</a:t>
            </a:fld>
            <a:endParaRPr lang="en-US" dirty="0"/>
          </a:p>
        </p:txBody>
      </p:sp>
      <p:sp>
        <p:nvSpPr>
          <p:cNvPr id="5" name="Footer Placeholder 4"/>
          <p:cNvSpPr>
            <a:spLocks noGrp="1"/>
          </p:cNvSpPr>
          <p:nvPr>
            <p:ph type="ftr" sz="quarter" idx="11"/>
          </p:nvPr>
        </p:nvSpPr>
        <p:spPr>
          <a:xfrm>
            <a:off x="1028700" y="3242884"/>
            <a:ext cx="4800600" cy="273844"/>
          </a:xfrm>
        </p:spPr>
        <p:txBody>
          <a:bodyPr/>
          <a:lstStyle/>
          <a:p>
            <a:endParaRPr lang="en-US" dirty="0"/>
          </a:p>
        </p:txBody>
      </p:sp>
      <p:sp>
        <p:nvSpPr>
          <p:cNvPr id="6" name="Slide Number Placeholder 5"/>
          <p:cNvSpPr>
            <a:spLocks noGrp="1"/>
          </p:cNvSpPr>
          <p:nvPr>
            <p:ph type="sldNum" sz="quarter" idx="12"/>
          </p:nvPr>
        </p:nvSpPr>
        <p:spPr>
          <a:xfrm>
            <a:off x="6057900" y="1073150"/>
            <a:ext cx="2057400"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4855071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33" y="3523021"/>
            <a:ext cx="8116526" cy="614516"/>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1295" y="706080"/>
            <a:ext cx="8116380" cy="260862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4137537"/>
            <a:ext cx="8115300" cy="526477"/>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2891202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0" y="565150"/>
            <a:ext cx="8115300" cy="2101850"/>
          </a:xfrm>
        </p:spPr>
        <p:txBody>
          <a:bodyPr anchor="ct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850"/>
            <a:ext cx="7597887" cy="74930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dirty="0"/>
              <a:pPr/>
              <a:t>1/7/2018</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6423006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51" y="565150"/>
            <a:ext cx="7613650" cy="1953371"/>
          </a:xfrm>
        </p:spPr>
        <p:txBody>
          <a:bodyPr anchor="ctr"/>
          <a:lstStyle>
            <a:lvl1pPr algn="l">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977899" y="2524168"/>
            <a:ext cx="7194552" cy="333332"/>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768351" y="2969897"/>
            <a:ext cx="7613650" cy="509903"/>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dirty="0"/>
              <a:pPr/>
              <a:t>1/7/2018</a:t>
            </a:fld>
            <a:endParaRPr lang="en-US" dirty="0"/>
          </a:p>
        </p:txBody>
      </p:sp>
      <p:sp>
        <p:nvSpPr>
          <p:cNvPr id="6" name="Footer Placeholder 5"/>
          <p:cNvSpPr>
            <a:spLocks noGrp="1"/>
          </p:cNvSpPr>
          <p:nvPr>
            <p:ph type="ftr" sz="quarter" idx="11"/>
          </p:nvPr>
        </p:nvSpPr>
        <p:spPr>
          <a:xfrm>
            <a:off x="514350" y="284956"/>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
        <p:nvSpPr>
          <p:cNvPr id="9" name="TextBox 8"/>
          <p:cNvSpPr txBox="1"/>
          <p:nvPr/>
        </p:nvSpPr>
        <p:spPr>
          <a:xfrm>
            <a:off x="357188" y="70008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8238173" y="202596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9740729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768371" y="843526"/>
            <a:ext cx="7609640" cy="1883876"/>
          </a:xfrm>
        </p:spPr>
        <p:txBody>
          <a:bodyPr anchor="b"/>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68350" y="2736237"/>
            <a:ext cx="7608491" cy="74991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860839" y="284163"/>
            <a:ext cx="2183130" cy="273844"/>
          </a:xfrm>
        </p:spPr>
        <p:txBody>
          <a:bodyPr/>
          <a:lstStyle>
            <a:lvl1pPr algn="r">
              <a:defRPr/>
            </a:lvl1pPr>
          </a:lstStyle>
          <a:p>
            <a:fld id="{48A87A34-81AB-432B-8DAE-1953F412C126}" type="datetimeFigureOut">
              <a:rPr lang="en-US" dirty="0"/>
              <a:pPr/>
              <a:t>1/7/2018</a:t>
            </a:fld>
            <a:endParaRPr lang="en-US" dirty="0"/>
          </a:p>
        </p:txBody>
      </p:sp>
      <p:sp>
        <p:nvSpPr>
          <p:cNvPr id="6" name="Footer Placeholder 5"/>
          <p:cNvSpPr>
            <a:spLocks noGrp="1"/>
          </p:cNvSpPr>
          <p:nvPr>
            <p:ph type="ftr" sz="quarter" idx="11"/>
          </p:nvPr>
        </p:nvSpPr>
        <p:spPr>
          <a:xfrm>
            <a:off x="514350" y="284163"/>
            <a:ext cx="5243619" cy="273844"/>
          </a:xfrm>
        </p:spPr>
        <p:txBody>
          <a:bodyPr/>
          <a:lstStyle/>
          <a:p>
            <a:endParaRPr lang="en-US" dirty="0"/>
          </a:p>
        </p:txBody>
      </p:sp>
      <p:sp>
        <p:nvSpPr>
          <p:cNvPr id="7" name="Slide Number Placeholder 6"/>
          <p:cNvSpPr>
            <a:spLocks noGrp="1"/>
          </p:cNvSpPr>
          <p:nvPr>
            <p:ph type="sldNum" sz="quarter" idx="12"/>
          </p:nvPr>
        </p:nvSpPr>
        <p:spPr>
          <a:xfrm>
            <a:off x="8146839" y="285750"/>
            <a:ext cx="482811"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6799395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571500"/>
            <a:ext cx="6457949" cy="9779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514350" y="1651560"/>
            <a:ext cx="2592324" cy="462990"/>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514349"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276600" y="165099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275144" y="2178050"/>
            <a:ext cx="2592324" cy="24859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6038850" y="1644649"/>
            <a:ext cx="2592324" cy="469901"/>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6038851" y="2178424"/>
            <a:ext cx="2592324" cy="248559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0507918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1" y="571500"/>
            <a:ext cx="6457949" cy="9715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16463" y="3143250"/>
            <a:ext cx="2588687"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516463" y="1771650"/>
            <a:ext cx="2588687"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516463" y="3655323"/>
            <a:ext cx="2588687"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280698" y="3143250"/>
            <a:ext cx="2586701"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280697" y="1771650"/>
            <a:ext cx="2586702"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280699" y="3655323"/>
            <a:ext cx="2586701"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6037299" y="3143250"/>
            <a:ext cx="2592352" cy="512074"/>
          </a:xfrm>
        </p:spPr>
        <p:txBody>
          <a:bodyPr anchor="b">
            <a:noAutofit/>
          </a:bodyPr>
          <a:lstStyle>
            <a:lvl1pPr marL="0" indent="0">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37391" y="1771650"/>
            <a:ext cx="2585909" cy="1143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6037299" y="3655321"/>
            <a:ext cx="2589334" cy="1008691"/>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9917186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4350" y="1645920"/>
            <a:ext cx="8115300" cy="30180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1622558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Vertical Title 1"/>
          <p:cNvSpPr>
            <a:spLocks noGrp="1"/>
          </p:cNvSpPr>
          <p:nvPr>
            <p:ph type="title" orient="vert"/>
          </p:nvPr>
        </p:nvSpPr>
        <p:spPr>
          <a:xfrm>
            <a:off x="7086600" y="558800"/>
            <a:ext cx="1543050" cy="292735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68350" y="558800"/>
            <a:ext cx="6153151" cy="2927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860839" y="284956"/>
            <a:ext cx="2183130" cy="273844"/>
          </a:xfrm>
        </p:spPr>
        <p:txBody>
          <a:bodyPr/>
          <a:lstStyle>
            <a:lvl1pPr algn="r">
              <a:defRPr/>
            </a:lvl1pPr>
          </a:lstStyle>
          <a:p>
            <a:fld id="{48A87A34-81AB-432B-8DAE-1953F412C126}" type="datetimeFigureOut">
              <a:rPr lang="en-US" dirty="0"/>
              <a:pPr/>
              <a:t>1/7/2018</a:t>
            </a:fld>
            <a:endParaRPr lang="en-US" dirty="0"/>
          </a:p>
        </p:txBody>
      </p:sp>
      <p:sp>
        <p:nvSpPr>
          <p:cNvPr id="5" name="Footer Placeholder 4"/>
          <p:cNvSpPr>
            <a:spLocks noGrp="1"/>
          </p:cNvSpPr>
          <p:nvPr>
            <p:ph type="ftr" sz="quarter" idx="11"/>
          </p:nvPr>
        </p:nvSpPr>
        <p:spPr>
          <a:xfrm>
            <a:off x="514350" y="285750"/>
            <a:ext cx="5243619" cy="273844"/>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5463327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3" name="Shape 23"/>
          <p:cNvSpPr txBox="1">
            <a:spLocks noGrp="1"/>
          </p:cNvSpPr>
          <p:nvPr>
            <p:ph type="title"/>
          </p:nvPr>
        </p:nvSpPr>
        <p:spPr>
          <a:xfrm>
            <a:off x="311725" y="500925"/>
            <a:ext cx="3706500" cy="2508900"/>
          </a:xfrm>
          <a:prstGeom prst="rect">
            <a:avLst/>
          </a:prstGeom>
        </p:spPr>
        <p:txBody>
          <a:bodyPr wrap="square" lIns="91425" tIns="91425" rIns="91425" bIns="91425" anchor="t" anchorCtr="0"/>
          <a:lstStyle>
            <a:lvl1pPr lvl="0">
              <a:spcBef>
                <a:spcPts val="0"/>
              </a:spcBef>
              <a:buClr>
                <a:schemeClr val="lt1"/>
              </a:buClr>
              <a:buSzPts val="2800"/>
              <a:buNone/>
              <a:defRPr>
                <a:solidFill>
                  <a:schemeClr val="lt1"/>
                </a:solidFill>
              </a:defRPr>
            </a:lvl1pPr>
            <a:lvl2pPr lvl="1">
              <a:spcBef>
                <a:spcPts val="0"/>
              </a:spcBef>
              <a:buClr>
                <a:schemeClr val="lt1"/>
              </a:buClr>
              <a:buSzPts val="2800"/>
              <a:buNone/>
              <a:defRPr>
                <a:solidFill>
                  <a:schemeClr val="lt1"/>
                </a:solidFill>
              </a:defRPr>
            </a:lvl2pPr>
            <a:lvl3pPr lvl="2">
              <a:spcBef>
                <a:spcPts val="0"/>
              </a:spcBef>
              <a:buClr>
                <a:schemeClr val="lt1"/>
              </a:buClr>
              <a:buSzPts val="2800"/>
              <a:buNone/>
              <a:defRPr>
                <a:solidFill>
                  <a:schemeClr val="lt1"/>
                </a:solidFill>
              </a:defRPr>
            </a:lvl3pPr>
            <a:lvl4pPr lvl="3">
              <a:spcBef>
                <a:spcPts val="0"/>
              </a:spcBef>
              <a:buClr>
                <a:schemeClr val="lt1"/>
              </a:buClr>
              <a:buSzPts val="2800"/>
              <a:buNone/>
              <a:defRPr>
                <a:solidFill>
                  <a:schemeClr val="lt1"/>
                </a:solidFill>
              </a:defRPr>
            </a:lvl4pPr>
            <a:lvl5pPr lvl="4">
              <a:spcBef>
                <a:spcPts val="0"/>
              </a:spcBef>
              <a:buClr>
                <a:schemeClr val="lt1"/>
              </a:buClr>
              <a:buSzPts val="2800"/>
              <a:buNone/>
              <a:defRPr>
                <a:solidFill>
                  <a:schemeClr val="lt1"/>
                </a:solidFill>
              </a:defRPr>
            </a:lvl5pPr>
            <a:lvl6pPr lvl="5">
              <a:spcBef>
                <a:spcPts val="0"/>
              </a:spcBef>
              <a:buClr>
                <a:schemeClr val="lt1"/>
              </a:buClr>
              <a:buSzPts val="2800"/>
              <a:buNone/>
              <a:defRPr>
                <a:solidFill>
                  <a:schemeClr val="lt1"/>
                </a:solidFill>
              </a:defRPr>
            </a:lvl6pPr>
            <a:lvl7pPr lvl="6">
              <a:spcBef>
                <a:spcPts val="0"/>
              </a:spcBef>
              <a:buClr>
                <a:schemeClr val="lt1"/>
              </a:buClr>
              <a:buSzPts val="2800"/>
              <a:buNone/>
              <a:defRPr>
                <a:solidFill>
                  <a:schemeClr val="lt1"/>
                </a:solidFill>
              </a:defRPr>
            </a:lvl7pPr>
            <a:lvl8pPr lvl="7">
              <a:spcBef>
                <a:spcPts val="0"/>
              </a:spcBef>
              <a:buClr>
                <a:schemeClr val="lt1"/>
              </a:buClr>
              <a:buSzPts val="2800"/>
              <a:buNone/>
              <a:defRPr>
                <a:solidFill>
                  <a:schemeClr val="lt1"/>
                </a:solidFill>
              </a:defRPr>
            </a:lvl8pPr>
            <a:lvl9pPr lvl="8">
              <a:spcBef>
                <a:spcPts val="0"/>
              </a:spcBef>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511912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pPr/>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51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 sz="1300" b="0" i="0" u="none" strike="noStrike" cap="none" smtClean="0">
                <a:solidFill>
                  <a:schemeClr val="dk1"/>
                </a:solidFill>
                <a:latin typeface="Arial"/>
                <a:ea typeface="Arial"/>
                <a:cs typeface="Arial"/>
                <a:sym typeface="Arial"/>
              </a:rPr>
              <a:t>‹#›</a:t>
            </a:fld>
            <a:endParaRPr lang="en"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1532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pPr/>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72916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pPr/>
              <a:t>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252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pPr/>
              <a:t>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4313276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pPr/>
              <a:t>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00148461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pPr/>
              <a:t>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554915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4E7D1B-D673-4CF6-8672-009D42ABD2A0}" type="datetimeFigureOut">
              <a:rPr lang="en-US" smtClean="0"/>
              <a:pPr/>
              <a:t>1/7/2018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579448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DA16AA21-1863-4931-97CB-99D0A168701B}" type="datetimeFigureOut">
              <a:rPr lang="en-US" smtClean="0"/>
              <a:pPr/>
              <a:t>1/7/2018</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236508263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accent2"/>
          </a:solid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pPr/>
              <a:t>1/7/2018</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551930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pPr/>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440754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pPr/>
              <a:t>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49623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81362"/>
            <a:ext cx="9144000" cy="1862138"/>
          </a:xfrm>
          <a:prstGeom prst="rect">
            <a:avLst/>
          </a:prstGeom>
        </p:spPr>
      </p:pic>
      <p:sp>
        <p:nvSpPr>
          <p:cNvPr id="2" name="Title 1"/>
          <p:cNvSpPr>
            <a:spLocks noGrp="1"/>
          </p:cNvSpPr>
          <p:nvPr>
            <p:ph type="title"/>
          </p:nvPr>
        </p:nvSpPr>
        <p:spPr>
          <a:xfrm>
            <a:off x="514351" y="565150"/>
            <a:ext cx="8115299" cy="2101451"/>
          </a:xfrm>
        </p:spPr>
        <p:txBody>
          <a:bodyPr anchor="b">
            <a:normAutofit/>
          </a:bodyPr>
          <a:lstStyle>
            <a:lvl1pPr algn="r">
              <a:defRPr sz="3000"/>
            </a:lvl1pPr>
          </a:lstStyle>
          <a:p>
            <a:r>
              <a:rPr lang="en-US"/>
              <a:t>Click to edit Master title style</a:t>
            </a:r>
            <a:endParaRPr lang="en-US" dirty="0"/>
          </a:p>
        </p:txBody>
      </p:sp>
      <p:sp>
        <p:nvSpPr>
          <p:cNvPr id="3" name="Text Placeholder 2"/>
          <p:cNvSpPr>
            <a:spLocks noGrp="1"/>
          </p:cNvSpPr>
          <p:nvPr>
            <p:ph type="body" idx="1"/>
          </p:nvPr>
        </p:nvSpPr>
        <p:spPr>
          <a:xfrm>
            <a:off x="768350" y="2731294"/>
            <a:ext cx="7867650" cy="716756"/>
          </a:xfrm>
        </p:spPr>
        <p:txBody>
          <a:bodyPr>
            <a:normAutofit/>
          </a:bodyPr>
          <a:lstStyle>
            <a:lvl1pPr marL="0" indent="0" algn="r">
              <a:buNone/>
              <a:defRPr sz="16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860839" y="285750"/>
            <a:ext cx="2183130" cy="273844"/>
          </a:xfrm>
        </p:spPr>
        <p:txBody>
          <a:bodyPr/>
          <a:lstStyle>
            <a:lvl1pPr algn="r">
              <a:defRPr/>
            </a:lvl1pPr>
          </a:lstStyle>
          <a:p>
            <a:fld id="{48A87A34-81AB-432B-8DAE-1953F412C126}" type="datetimeFigureOut">
              <a:rPr lang="en-US" dirty="0"/>
              <a:pPr/>
              <a:t>1/7/2018</a:t>
            </a:fld>
            <a:endParaRPr lang="en-US" dirty="0"/>
          </a:p>
        </p:txBody>
      </p:sp>
      <p:sp>
        <p:nvSpPr>
          <p:cNvPr id="5" name="Footer Placeholder 4"/>
          <p:cNvSpPr>
            <a:spLocks noGrp="1"/>
          </p:cNvSpPr>
          <p:nvPr>
            <p:ph type="ftr" sz="quarter" idx="11"/>
          </p:nvPr>
        </p:nvSpPr>
        <p:spPr>
          <a:xfrm>
            <a:off x="514350" y="285751"/>
            <a:ext cx="5243619" cy="273049"/>
          </a:xfrm>
        </p:spPr>
        <p:txBody>
          <a:bodyPr/>
          <a:lstStyle/>
          <a:p>
            <a:endParaRPr lang="en-US" dirty="0"/>
          </a:p>
        </p:txBody>
      </p:sp>
      <p:sp>
        <p:nvSpPr>
          <p:cNvPr id="6" name="Slide Number Placeholder 5"/>
          <p:cNvSpPr>
            <a:spLocks noGrp="1"/>
          </p:cNvSpPr>
          <p:nvPr>
            <p:ph type="sldNum" sz="quarter" idx="12"/>
          </p:nvPr>
        </p:nvSpPr>
        <p:spPr>
          <a:xfrm>
            <a:off x="8146839" y="285750"/>
            <a:ext cx="482811" cy="273844"/>
          </a:xfrm>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42869286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730251" y="1428751"/>
            <a:ext cx="7681913" cy="1142621"/>
          </a:xfrm>
        </p:spPr>
        <p:txBody>
          <a:bodyPr>
            <a:noAutofit/>
          </a:bodyPr>
          <a:lstStyle>
            <a:lvl1pPr>
              <a:lnSpc>
                <a:spcPct val="90000"/>
              </a:lnSpc>
              <a:defRPr sz="4050">
                <a:latin typeface="+mj-lt"/>
              </a:defRPr>
            </a:lvl1pPr>
          </a:lstStyle>
          <a:p>
            <a:r>
              <a:rPr lang="en-US"/>
              <a:t>Click to edit Master title style</a:t>
            </a:r>
            <a:endParaRPr lang="en-US" dirty="0"/>
          </a:p>
        </p:txBody>
      </p:sp>
      <p:sp>
        <p:nvSpPr>
          <p:cNvPr id="3" name="Subtitle 2"/>
          <p:cNvSpPr>
            <a:spLocks noGrp="1"/>
          </p:cNvSpPr>
          <p:nvPr>
            <p:ph type="subTitle" idx="1"/>
            <p:custDataLst>
              <p:tags r:id="rId2"/>
            </p:custDataLst>
          </p:nvPr>
        </p:nvSpPr>
        <p:spPr>
          <a:xfrm>
            <a:off x="730250" y="3258741"/>
            <a:ext cx="7681913" cy="346249"/>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0452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487354"/>
            <a:ext cx="7043208" cy="1142621"/>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368955" y="3258741"/>
            <a:ext cx="7043208" cy="346249"/>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1766887"/>
            <a:ext cx="7690114" cy="1038746"/>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1" i="1" u="none" strike="noStrike" kern="1200" cap="none" spc="-48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2054526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058664"/>
            <a:ext cx="8382000" cy="165814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53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059656"/>
            <a:ext cx="8382000" cy="165814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959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58665"/>
            <a:ext cx="4114800"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58665"/>
            <a:ext cx="411480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445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1000" y="1318353"/>
            <a:ext cx="4114800"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4" name="Content Placeholder 3"/>
          <p:cNvSpPr>
            <a:spLocks noGrp="1"/>
          </p:cNvSpPr>
          <p:nvPr>
            <p:ph sz="half" idx="2"/>
          </p:nvPr>
        </p:nvSpPr>
        <p:spPr>
          <a:xfrm>
            <a:off x="380999" y="1631156"/>
            <a:ext cx="4114800" cy="1153008"/>
          </a:xfrm>
        </p:spPr>
        <p:txBody>
          <a:bodyPr/>
          <a:lstStyle>
            <a:lvl1pPr marL="211328" indent="-211328">
              <a:defRPr sz="1725"/>
            </a:lvl1pPr>
            <a:lvl2pPr marL="421664" indent="-199422">
              <a:defRPr sz="1500"/>
            </a:lvl2pPr>
            <a:lvl3pPr marL="610172" indent="-182555">
              <a:defRPr sz="1350"/>
            </a:lvl3pPr>
            <a:lvl4pPr marL="787766" indent="-171642">
              <a:defRPr sz="1275"/>
            </a:lvl4pPr>
            <a:lvl5pPr marL="959408" indent="-154775">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982" y="1318353"/>
            <a:ext cx="411701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117974" cy="1153008"/>
          </a:xfrm>
        </p:spPr>
        <p:txBody>
          <a:bodyPr/>
          <a:lstStyle>
            <a:lvl1pPr marL="222241" indent="-222241">
              <a:defRPr sz="1725"/>
            </a:lvl1pPr>
            <a:lvl2pPr marL="427616" indent="-205375">
              <a:defRPr sz="1500"/>
            </a:lvl2pPr>
            <a:lvl3pPr marL="616124" indent="-183548">
              <a:defRPr sz="1350"/>
            </a:lvl3pPr>
            <a:lvl4pPr marL="787766" indent="-177595">
              <a:defRPr sz="1275"/>
            </a:lvl4pPr>
            <a:lvl5pPr marL="959408" indent="-165689">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538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45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7259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pic>
        <p:nvPicPr>
          <p:cNvPr id="2" name="Picture 4" descr="C:\Documents and Settings\bergholi\Local Settings\Temporary Internet Files\Content.IE5\4WVN41B1\MP90043315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430" y="971550"/>
            <a:ext cx="64008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67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058665"/>
            <a:ext cx="8382000" cy="165045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37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645920"/>
            <a:ext cx="4000500" cy="3018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marR="0" lvl="0" indent="0" algn="l" rtl="0">
              <a:lnSpc>
                <a:spcPct val="100000"/>
              </a:lnSpc>
              <a:spcBef>
                <a:spcPts val="0"/>
              </a:spcBef>
              <a:spcAft>
                <a:spcPts val="0"/>
              </a:spcAft>
              <a:buClr>
                <a:srgbClr val="404040"/>
              </a:buClr>
              <a:buFont typeface="Arial"/>
              <a:buNone/>
            </a:pPr>
            <a:fld id="{00000000-1234-1234-1234-123412341234}" type="slidenum">
              <a:rPr lang="en" sz="1800" b="0" i="0" u="none" strike="noStrike" cap="none" smtClean="0">
                <a:solidFill>
                  <a:srgbClr val="404040"/>
                </a:solidFill>
                <a:latin typeface="Arial"/>
                <a:ea typeface="Arial"/>
                <a:cs typeface="Arial"/>
                <a:sym typeface="Arial"/>
              </a:rPr>
              <a:t>‹#›</a:t>
            </a:fld>
            <a:endParaRPr lang="en" sz="1800" b="0" i="0" u="none" strike="noStrike" cap="none">
              <a:solidFill>
                <a:srgbClr val="404040"/>
              </a:solidFill>
              <a:latin typeface="Arial"/>
              <a:ea typeface="Arial"/>
              <a:cs typeface="Arial"/>
              <a:sym typeface="Arial"/>
            </a:endParaRPr>
          </a:p>
        </p:txBody>
      </p:sp>
    </p:spTree>
    <p:extLst>
      <p:ext uri="{BB962C8B-B14F-4D97-AF65-F5344CB8AC3E}">
        <p14:creationId xmlns:p14="http://schemas.microsoft.com/office/powerpoint/2010/main" val="513619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058665"/>
            <a:ext cx="8382000" cy="165045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extLst>
      <p:ext uri="{BB962C8B-B14F-4D97-AF65-F5344CB8AC3E}">
        <p14:creationId xmlns:p14="http://schemas.microsoft.com/office/powerpoint/2010/main" val="442874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487354"/>
            <a:ext cx="7043208" cy="1142621"/>
          </a:xfrm>
        </p:spPr>
        <p:txBody>
          <a:bodyPr anchor="ctr" anchorCtr="0">
            <a:noAutofit/>
          </a:bodyPr>
          <a:lstStyle>
            <a:lvl1pPr>
              <a:lnSpc>
                <a:spcPct val="90000"/>
              </a:lnSpc>
              <a:defRPr sz="4050"/>
            </a:lvl1pPr>
          </a:lstStyle>
          <a:p>
            <a:r>
              <a:rPr lang="en-US"/>
              <a:t>Click to edit Master title style</a:t>
            </a:r>
            <a:endParaRPr lang="en-US" dirty="0"/>
          </a:p>
        </p:txBody>
      </p:sp>
      <p:sp>
        <p:nvSpPr>
          <p:cNvPr id="3" name="Subtitle 2"/>
          <p:cNvSpPr>
            <a:spLocks noGrp="1"/>
          </p:cNvSpPr>
          <p:nvPr>
            <p:ph type="subTitle" idx="1"/>
          </p:nvPr>
        </p:nvSpPr>
        <p:spPr>
          <a:xfrm>
            <a:off x="1368955" y="3258741"/>
            <a:ext cx="7043208" cy="346249"/>
          </a:xfrm>
        </p:spPr>
        <p:txBody>
          <a:bodyPr>
            <a:noAutofit/>
          </a:bodyPr>
          <a:lstStyle>
            <a:lvl1pPr marL="0" indent="0" algn="l">
              <a:lnSpc>
                <a:spcPct val="90000"/>
              </a:lnSpc>
              <a:spcBef>
                <a:spcPts val="0"/>
              </a:spcBef>
              <a:buNone/>
              <a:defRPr>
                <a:solidFill>
                  <a:schemeClr val="tx1">
                    <a:tint val="75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1766887"/>
            <a:ext cx="7690114" cy="1038746"/>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7500" b="1" i="1" u="none" strike="noStrike" kern="1200" cap="none" spc="-48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22089457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タイトル 1"/>
          <p:cNvSpPr>
            <a:spLocks noGrp="1"/>
          </p:cNvSpPr>
          <p:nvPr>
            <p:ph type="ctrTitle"/>
          </p:nvPr>
        </p:nvSpPr>
        <p:spPr>
          <a:xfrm>
            <a:off x="1260372" y="2021963"/>
            <a:ext cx="7515958" cy="486000"/>
          </a:xfrm>
          <a:prstGeom prst="rect">
            <a:avLst/>
          </a:prstGeom>
        </p:spPr>
        <p:txBody>
          <a:bodyPr>
            <a:normAutofit/>
          </a:bodyPr>
          <a:lstStyle>
            <a:lvl1pPr algn="l">
              <a:defRPr sz="2850">
                <a:latin typeface="Arial" panose="020B0604020202020204" pitchFamily="34" charset="0"/>
                <a:cs typeface="Arial" panose="020B0604020202020204" pitchFamily="34" charset="0"/>
              </a:defRPr>
            </a:lvl1pPr>
          </a:lstStyle>
          <a:p>
            <a:r>
              <a:rPr lang="en-US" dirty="0"/>
              <a:t>Click to edit Master title</a:t>
            </a:r>
            <a:endParaRPr lang="ja-JP" altLang="en-US" dirty="0"/>
          </a:p>
        </p:txBody>
      </p:sp>
    </p:spTree>
    <p:extLst>
      <p:ext uri="{BB962C8B-B14F-4D97-AF65-F5344CB8AC3E}">
        <p14:creationId xmlns:p14="http://schemas.microsoft.com/office/powerpoint/2010/main" val="624031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200152"/>
            <a:ext cx="8229600" cy="222884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p:cNvSpPr>
            <a:spLocks noGrp="1"/>
          </p:cNvSpPr>
          <p:nvPr>
            <p:ph type="sldNum" sz="quarter" idx="4"/>
          </p:nvPr>
        </p:nvSpPr>
        <p:spPr>
          <a:xfrm>
            <a:off x="8686800" y="4812508"/>
            <a:ext cx="457200" cy="273844"/>
          </a:xfrm>
          <a:prstGeom prst="rect">
            <a:avLst/>
          </a:prstGeom>
        </p:spPr>
        <p:txBody>
          <a:bodyPr/>
          <a:lstStyle/>
          <a:p>
            <a:fld id="{00CA6BE2-18C2-4C9B-97F9-AC421C96CD38}" type="slidenum">
              <a:rPr lang="en-US" sz="1350" kern="1200" smtClean="0">
                <a:solidFill>
                  <a:prstClr val="black"/>
                </a:solidFill>
                <a:latin typeface="Calibri"/>
                <a:ea typeface="+mn-ea"/>
                <a:cs typeface="+mn-cs"/>
              </a:rPr>
              <a:pPr/>
              <a:t>‹#›</a:t>
            </a:fld>
            <a:endParaRPr lang="en-US" sz="1350" kern="1200" dirty="0">
              <a:solidFill>
                <a:prstClr val="black"/>
              </a:solidFill>
              <a:latin typeface="Calibri"/>
              <a:ea typeface="+mn-ea"/>
              <a:cs typeface="+mn-cs"/>
            </a:endParaRPr>
          </a:p>
        </p:txBody>
      </p:sp>
    </p:spTree>
    <p:extLst>
      <p:ext uri="{BB962C8B-B14F-4D97-AF65-F5344CB8AC3E}">
        <p14:creationId xmlns:p14="http://schemas.microsoft.com/office/powerpoint/2010/main" val="16249719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6" name="Slide Number Placeholder 6"/>
          <p:cNvSpPr>
            <a:spLocks noGrp="1"/>
          </p:cNvSpPr>
          <p:nvPr>
            <p:ph type="sldNum" sz="quarter" idx="4"/>
          </p:nvPr>
        </p:nvSpPr>
        <p:spPr>
          <a:xfrm>
            <a:off x="8686800" y="4812508"/>
            <a:ext cx="457200" cy="273844"/>
          </a:xfrm>
          <a:prstGeom prst="rect">
            <a:avLst/>
          </a:prstGeom>
        </p:spPr>
        <p:txBody>
          <a:bodyPr/>
          <a:lstStyle/>
          <a:p>
            <a:fld id="{00CA6BE2-18C2-4C9B-97F9-AC421C96CD38}" type="slidenum">
              <a:rPr lang="en-US" sz="1350" kern="1200" smtClean="0">
                <a:solidFill>
                  <a:prstClr val="black"/>
                </a:solidFill>
                <a:latin typeface="Calibri"/>
                <a:ea typeface="+mn-ea"/>
                <a:cs typeface="+mn-cs"/>
              </a:rPr>
              <a:pPr/>
              <a:t>‹#›</a:t>
            </a:fld>
            <a:endParaRPr lang="en-US" sz="1350" kern="1200" dirty="0">
              <a:solidFill>
                <a:prstClr val="black"/>
              </a:solidFill>
              <a:latin typeface="Calibri"/>
              <a:ea typeface="+mn-ea"/>
              <a:cs typeface="+mn-cs"/>
            </a:endParaRPr>
          </a:p>
        </p:txBody>
      </p:sp>
    </p:spTree>
    <p:extLst>
      <p:ext uri="{BB962C8B-B14F-4D97-AF65-F5344CB8AC3E}">
        <p14:creationId xmlns:p14="http://schemas.microsoft.com/office/powerpoint/2010/main" val="3328481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pic>
        <p:nvPicPr>
          <p:cNvPr id="5" name="図 8" descr="symbol_rgb_h_1_s.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2238" y="4879181"/>
            <a:ext cx="1066800" cy="21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コネクタ 7"/>
          <p:cNvCxnSpPr/>
          <p:nvPr userDrawn="1"/>
        </p:nvCxnSpPr>
        <p:spPr>
          <a:xfrm>
            <a:off x="0" y="4822031"/>
            <a:ext cx="9144000" cy="0"/>
          </a:xfrm>
          <a:prstGeom prst="line">
            <a:avLst/>
          </a:prstGeom>
          <a:ln w="3175" cmpd="sng">
            <a:solidFill>
              <a:srgbClr val="7F7F7F"/>
            </a:solidFill>
          </a:ln>
        </p:spPr>
        <p:style>
          <a:lnRef idx="1">
            <a:schemeClr val="dk1"/>
          </a:lnRef>
          <a:fillRef idx="0">
            <a:schemeClr val="dk1"/>
          </a:fillRef>
          <a:effectRef idx="0">
            <a:schemeClr val="dk1"/>
          </a:effectRef>
          <a:fontRef idx="minor">
            <a:schemeClr val="tx1"/>
          </a:fontRef>
        </p:style>
      </p:cxnSp>
      <p:sp>
        <p:nvSpPr>
          <p:cNvPr id="7" name="正方形/長方形 8"/>
          <p:cNvSpPr/>
          <p:nvPr userDrawn="1"/>
        </p:nvSpPr>
        <p:spPr>
          <a:xfrm>
            <a:off x="0" y="675086"/>
            <a:ext cx="9144000" cy="53578"/>
          </a:xfrm>
          <a:prstGeom prst="rect">
            <a:avLst/>
          </a:prstGeom>
          <a:gradFill flip="none" rotWithShape="1">
            <a:gsLst>
              <a:gs pos="0">
                <a:srgbClr val="002087"/>
              </a:gs>
              <a:gs pos="100000">
                <a:srgbClr val="14A3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71837" tIns="35918" rIns="71837" bIns="35918" anchor="ctr"/>
          <a:lstStyle/>
          <a:p>
            <a:pPr algn="ctr" defTabSz="359181">
              <a:defRPr/>
            </a:pPr>
            <a:r>
              <a:rPr lang="ja-JP" altLang="en-US" sz="1350" kern="1200" dirty="0">
                <a:solidFill>
                  <a:prstClr val="white"/>
                </a:solidFill>
              </a:rPr>
              <a:t>　　</a:t>
            </a:r>
          </a:p>
        </p:txBody>
      </p:sp>
      <p:sp>
        <p:nvSpPr>
          <p:cNvPr id="3" name="コンテンツ プレースホルダー 2"/>
          <p:cNvSpPr>
            <a:spLocks noGrp="1"/>
          </p:cNvSpPr>
          <p:nvPr>
            <p:ph idx="1"/>
          </p:nvPr>
        </p:nvSpPr>
        <p:spPr>
          <a:xfrm>
            <a:off x="457200" y="1200151"/>
            <a:ext cx="8229600" cy="3394472"/>
          </a:xfrm>
          <a:prstGeom prst="rect">
            <a:avLst/>
          </a:prstGeom>
        </p:spPr>
        <p:txBody>
          <a:bodyPr/>
          <a:lstStyle>
            <a:lvl1pPr marL="0" marR="0" indent="0" algn="l" defTabSz="359181" rtl="0" eaLnBrk="1" fontAlgn="auto" latinLnBrk="0" hangingPunct="1">
              <a:lnSpc>
                <a:spcPct val="100000"/>
              </a:lnSpc>
              <a:spcBef>
                <a:spcPct val="20000"/>
              </a:spcBef>
              <a:spcAft>
                <a:spcPts val="0"/>
              </a:spcAft>
              <a:buClrTx/>
              <a:buSzTx/>
              <a:buFont typeface="Arial"/>
              <a:buNone/>
              <a:tabLst/>
              <a:defRPr sz="1500"/>
            </a:lvl1pPr>
            <a:lvl2pPr marL="702081" marR="0" indent="-342900" algn="l" defTabSz="359181" rtl="0" eaLnBrk="1" fontAlgn="auto" latinLnBrk="0" hangingPunct="1">
              <a:lnSpc>
                <a:spcPct val="100000"/>
              </a:lnSpc>
              <a:spcBef>
                <a:spcPct val="20000"/>
              </a:spcBef>
              <a:spcAft>
                <a:spcPts val="0"/>
              </a:spcAft>
              <a:buClrTx/>
              <a:buSzTx/>
              <a:buFont typeface="Arial"/>
              <a:buChar char="•"/>
              <a:tabLst/>
              <a:defRPr sz="1500"/>
            </a:lvl2pPr>
            <a:lvl3pPr marL="897953" marR="0" indent="-179591" algn="l" defTabSz="359181" rtl="0" eaLnBrk="1" fontAlgn="auto" latinLnBrk="0" hangingPunct="1">
              <a:lnSpc>
                <a:spcPct val="100000"/>
              </a:lnSpc>
              <a:spcBef>
                <a:spcPct val="20000"/>
              </a:spcBef>
              <a:spcAft>
                <a:spcPts val="0"/>
              </a:spcAft>
              <a:buClrTx/>
              <a:buSzTx/>
              <a:buFont typeface="Arial"/>
              <a:buChar char="•"/>
              <a:tabLst/>
              <a:defRPr sz="1350"/>
            </a:lvl3pPr>
            <a:lvl4pPr marL="1257133" marR="0" indent="-179591" algn="l" defTabSz="359181" rtl="0" eaLnBrk="1" fontAlgn="auto" latinLnBrk="0" hangingPunct="1">
              <a:lnSpc>
                <a:spcPct val="100000"/>
              </a:lnSpc>
              <a:spcBef>
                <a:spcPct val="20000"/>
              </a:spcBef>
              <a:spcAft>
                <a:spcPts val="0"/>
              </a:spcAft>
              <a:buClrTx/>
              <a:buSzTx/>
              <a:buFont typeface="Arial"/>
              <a:buChar char="–"/>
              <a:tabLst/>
              <a:defRPr sz="1200"/>
            </a:lvl4pPr>
            <a:lvl5pPr marL="1616314" marR="0" indent="-179591" algn="l" defTabSz="359181" rtl="0" eaLnBrk="1" fontAlgn="auto" latinLnBrk="0" hangingPunct="1">
              <a:lnSpc>
                <a:spcPct val="100000"/>
              </a:lnSpc>
              <a:spcBef>
                <a:spcPct val="20000"/>
              </a:spcBef>
              <a:spcAft>
                <a:spcPts val="0"/>
              </a:spcAft>
              <a:buClrTx/>
              <a:buSzTx/>
              <a:buFont typeface="Arial"/>
              <a:buChar char="»"/>
              <a:tabLst/>
              <a:defRPr sz="900"/>
            </a:lvl5pPr>
          </a:lstStyle>
          <a:p>
            <a:pPr lvl="0"/>
            <a:r>
              <a:rPr lang="ja-JP" altLang="en-US" noProof="0" dirty="0"/>
              <a:t>マスター テキストの書式設定</a:t>
            </a:r>
          </a:p>
          <a:p>
            <a:pPr lvl="1"/>
            <a:r>
              <a:rPr lang="ja-JP" altLang="en-US" noProof="0" dirty="0"/>
              <a:t>第 </a:t>
            </a:r>
            <a:r>
              <a:rPr lang="en-US" altLang="ja-JP" noProof="0" dirty="0"/>
              <a:t>2 </a:t>
            </a:r>
            <a:r>
              <a:rPr lang="ja-JP" altLang="en-US" noProof="0" dirty="0"/>
              <a:t>レベル</a:t>
            </a:r>
          </a:p>
          <a:p>
            <a:pPr lvl="2"/>
            <a:r>
              <a:rPr lang="ja-JP" altLang="en-US" noProof="0" dirty="0"/>
              <a:t>第 </a:t>
            </a:r>
            <a:r>
              <a:rPr lang="en-US" altLang="ja-JP" noProof="0" dirty="0"/>
              <a:t>3 </a:t>
            </a:r>
            <a:r>
              <a:rPr lang="ja-JP" altLang="en-US" noProof="0" dirty="0"/>
              <a:t>レベル</a:t>
            </a:r>
          </a:p>
          <a:p>
            <a:pPr lvl="3"/>
            <a:r>
              <a:rPr lang="ja-JP" altLang="en-US" noProof="0" dirty="0"/>
              <a:t>第 </a:t>
            </a:r>
            <a:r>
              <a:rPr lang="en-US" altLang="ja-JP" noProof="0" dirty="0"/>
              <a:t>4 </a:t>
            </a:r>
            <a:r>
              <a:rPr lang="ja-JP" altLang="en-US" noProof="0" dirty="0"/>
              <a:t>レベル</a:t>
            </a:r>
          </a:p>
          <a:p>
            <a:pPr lvl="4"/>
            <a:r>
              <a:rPr lang="ja-JP" altLang="en-US" noProof="0" dirty="0"/>
              <a:t>第 </a:t>
            </a:r>
            <a:r>
              <a:rPr lang="en-US" altLang="ja-JP" noProof="0" dirty="0"/>
              <a:t>5 </a:t>
            </a:r>
            <a:r>
              <a:rPr lang="ja-JP" altLang="en-US" noProof="0" dirty="0"/>
              <a:t>レベル</a:t>
            </a:r>
          </a:p>
        </p:txBody>
      </p:sp>
      <p:sp>
        <p:nvSpPr>
          <p:cNvPr id="4" name="タイトル 3"/>
          <p:cNvSpPr>
            <a:spLocks noGrp="1"/>
          </p:cNvSpPr>
          <p:nvPr>
            <p:ph type="title"/>
          </p:nvPr>
        </p:nvSpPr>
        <p:spPr>
          <a:xfrm>
            <a:off x="457200" y="205979"/>
            <a:ext cx="8229600" cy="857250"/>
          </a:xfrm>
          <a:prstGeom prst="rect">
            <a:avLst/>
          </a:prstGeom>
        </p:spPr>
        <p:txBody>
          <a:bodyPr/>
          <a:lstStyle/>
          <a:p>
            <a:r>
              <a:rPr lang="ja-JP" altLang="en-US" dirty="0"/>
              <a:t>マスター タイトルの書式設定</a:t>
            </a:r>
          </a:p>
        </p:txBody>
      </p:sp>
      <p:sp>
        <p:nvSpPr>
          <p:cNvPr id="8" name="日付プレースホルダー 4"/>
          <p:cNvSpPr>
            <a:spLocks noGrp="1"/>
          </p:cNvSpPr>
          <p:nvPr>
            <p:ph type="dt" sz="half" idx="10"/>
          </p:nvPr>
        </p:nvSpPr>
        <p:spPr>
          <a:xfrm>
            <a:off x="457200" y="4767263"/>
            <a:ext cx="2133600" cy="273844"/>
          </a:xfrm>
          <a:prstGeom prst="rect">
            <a:avLst/>
          </a:prstGeom>
        </p:spPr>
        <p:txBody>
          <a:bodyPr/>
          <a:lstStyle>
            <a:lvl1pPr>
              <a:defRPr smtClean="0"/>
            </a:lvl1pPr>
          </a:lstStyle>
          <a:p>
            <a:pPr>
              <a:defRPr/>
            </a:pPr>
            <a:endParaRPr lang="ja-JP" altLang="en-US" sz="1350" kern="1200">
              <a:solidFill>
                <a:prstClr val="black"/>
              </a:solidFill>
              <a:latin typeface="Calibri"/>
              <a:ea typeface="ＭＳ Ｐゴシック" panose="020B0600070205080204" pitchFamily="34" charset="-128"/>
              <a:cs typeface="+mn-cs"/>
            </a:endParaRPr>
          </a:p>
        </p:txBody>
      </p:sp>
      <p:sp>
        <p:nvSpPr>
          <p:cNvPr id="9" name="スライド番号プレースホルダー 11"/>
          <p:cNvSpPr>
            <a:spLocks noGrp="1"/>
          </p:cNvSpPr>
          <p:nvPr>
            <p:ph type="sldNum" sz="quarter" idx="11"/>
          </p:nvPr>
        </p:nvSpPr>
        <p:spPr>
          <a:xfrm>
            <a:off x="457201" y="4820841"/>
            <a:ext cx="902677" cy="270272"/>
          </a:xfrm>
          <a:prstGeom prst="rect">
            <a:avLst/>
          </a:prstGeom>
        </p:spPr>
        <p:txBody>
          <a:bodyPr/>
          <a:lstStyle>
            <a:lvl1pPr>
              <a:defRPr/>
            </a:lvl1pPr>
          </a:lstStyle>
          <a:p>
            <a:pPr>
              <a:defRPr/>
            </a:pPr>
            <a:fld id="{BFD6ADB2-B592-4241-9FF7-590E2BFF3B7F}" type="slidenum">
              <a:rPr lang="ja-JP" altLang="en-US" sz="1350" kern="1200">
                <a:solidFill>
                  <a:prstClr val="black"/>
                </a:solidFill>
                <a:latin typeface="Calibri"/>
                <a:ea typeface="ＭＳ Ｐゴシック" panose="020B0600070205080204" pitchFamily="34" charset="-128"/>
                <a:cs typeface="+mn-cs"/>
              </a:rPr>
              <a:pPr>
                <a:defRPr/>
              </a:pPr>
              <a:t>‹#›</a:t>
            </a:fld>
            <a:endParaRPr lang="en-US" altLang="ja-JP" sz="1350" kern="1200">
              <a:solidFill>
                <a:prstClr val="black"/>
              </a:solidFill>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2021172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sz="1350" kern="1200" dirty="0">
              <a:solidFill>
                <a:prstClr val="black"/>
              </a:solidFill>
              <a:latin typeface="Calibri"/>
              <a:ea typeface="+mn-ea"/>
              <a:cs typeface="+mn-cs"/>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r>
              <a:rPr lang="en-US" sz="1350" kern="1200">
                <a:solidFill>
                  <a:prstClr val="black"/>
                </a:solidFill>
                <a:latin typeface="Calibri"/>
                <a:ea typeface="+mn-ea"/>
                <a:cs typeface="+mn-cs"/>
              </a:rPr>
              <a:t>slifde number</a:t>
            </a:r>
            <a:endParaRPr lang="en-US" sz="1350" kern="1200" dirty="0">
              <a:solidFill>
                <a:prstClr val="black"/>
              </a:solidFill>
              <a:latin typeface="Calibri"/>
              <a:ea typeface="+mn-ea"/>
              <a:cs typeface="+mn-cs"/>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683EE34-FF26-4540-A333-47423EED14DA}" type="slidenum">
              <a:rPr lang="en-US" sz="1350" kern="1200" smtClean="0">
                <a:solidFill>
                  <a:prstClr val="black"/>
                </a:solidFill>
                <a:latin typeface="Calibri"/>
                <a:ea typeface="+mn-ea"/>
                <a:cs typeface="+mn-cs"/>
              </a:rPr>
              <a:pPr/>
              <a:t>‹#›</a:t>
            </a:fld>
            <a:endParaRPr lang="en-US" sz="1350" kern="1200" dirty="0">
              <a:solidFill>
                <a:prstClr val="black"/>
              </a:solidFill>
              <a:latin typeface="Calibri"/>
              <a:ea typeface="+mn-ea"/>
              <a:cs typeface="+mn-cs"/>
            </a:endParaRPr>
          </a:p>
        </p:txBody>
      </p:sp>
    </p:spTree>
    <p:extLst>
      <p:ext uri="{BB962C8B-B14F-4D97-AF65-F5344CB8AC3E}">
        <p14:creationId xmlns:p14="http://schemas.microsoft.com/office/powerpoint/2010/main" val="14513753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タイトルエンドページ">
    <p:spTree>
      <p:nvGrpSpPr>
        <p:cNvPr id="1" name=""/>
        <p:cNvGrpSpPr/>
        <p:nvPr/>
      </p:nvGrpSpPr>
      <p:grpSpPr>
        <a:xfrm>
          <a:off x="0" y="0"/>
          <a:ext cx="0" cy="0"/>
          <a:chOff x="0" y="0"/>
          <a:chExt cx="0" cy="0"/>
        </a:xfrm>
      </p:grpSpPr>
      <p:pic>
        <p:nvPicPr>
          <p:cNvPr id="3" name="図 2" descr="TM_HD_symbol_rgb_h_1_s.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05347" y="4887517"/>
            <a:ext cx="1129812" cy="20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7" descr="graphic_element_blue_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40166" y="4171950"/>
            <a:ext cx="4319954" cy="98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1040423" y="1993708"/>
            <a:ext cx="7515958" cy="1021556"/>
          </a:xfrm>
          <a:prstGeom prst="rect">
            <a:avLst/>
          </a:prstGeom>
        </p:spPr>
        <p:txBody>
          <a:bodyPr>
            <a:normAutofit/>
          </a:bodyPr>
          <a:lstStyle>
            <a:lvl1pPr algn="l">
              <a:lnSpc>
                <a:spcPct val="130000"/>
              </a:lnSpc>
              <a:defRPr sz="2100" b="0" cap="all"/>
            </a:lvl1pPr>
          </a:lstStyle>
          <a:p>
            <a:r>
              <a:rPr lang="en-US" dirty="0"/>
              <a:t>Click to edit Master title</a:t>
            </a:r>
            <a:endParaRPr lang="ja-JP" altLang="en-US"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2893" y="285309"/>
            <a:ext cx="2194560" cy="387889"/>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1082" y="4512088"/>
            <a:ext cx="2526533" cy="390906"/>
          </a:xfrm>
          <a:prstGeom prst="rect">
            <a:avLst/>
          </a:prstGeom>
        </p:spPr>
      </p:pic>
    </p:spTree>
    <p:extLst>
      <p:ext uri="{BB962C8B-B14F-4D97-AF65-F5344CB8AC3E}">
        <p14:creationId xmlns:p14="http://schemas.microsoft.com/office/powerpoint/2010/main" val="26673140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
          </p:nvPr>
        </p:nvSpPr>
        <p:spPr>
          <a:xfrm>
            <a:off x="1792166" y="728663"/>
            <a:ext cx="5486400" cy="30099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5" name="Text Placeholder 3"/>
          <p:cNvSpPr>
            <a:spLocks noGrp="1"/>
          </p:cNvSpPr>
          <p:nvPr>
            <p:ph type="body" sz="half" idx="2"/>
          </p:nvPr>
        </p:nvSpPr>
        <p:spPr>
          <a:xfrm>
            <a:off x="1792166" y="4218385"/>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7" name="Title 1"/>
          <p:cNvSpPr>
            <a:spLocks noGrp="1"/>
          </p:cNvSpPr>
          <p:nvPr>
            <p:ph type="title"/>
          </p:nvPr>
        </p:nvSpPr>
        <p:spPr>
          <a:xfrm>
            <a:off x="1792166" y="3793331"/>
            <a:ext cx="5486400" cy="425054"/>
          </a:xfrm>
          <a:prstGeom prst="rect">
            <a:avLst/>
          </a:prstGeom>
        </p:spPr>
        <p:txBody>
          <a:bodyPr anchor="b"/>
          <a:lstStyle>
            <a:lvl1pPr algn="l">
              <a:defRPr sz="1500" b="1"/>
            </a:lvl1pPr>
          </a:lstStyle>
          <a:p>
            <a:r>
              <a:rPr lang="en-US" dirty="0"/>
              <a:t>Click to edit Master title style</a:t>
            </a:r>
          </a:p>
        </p:txBody>
      </p:sp>
      <p:sp>
        <p:nvSpPr>
          <p:cNvPr id="8" name="正方形/長方形 8"/>
          <p:cNvSpPr/>
          <p:nvPr userDrawn="1"/>
        </p:nvSpPr>
        <p:spPr>
          <a:xfrm>
            <a:off x="0" y="675086"/>
            <a:ext cx="9144000" cy="53578"/>
          </a:xfrm>
          <a:prstGeom prst="rect">
            <a:avLst/>
          </a:prstGeom>
          <a:gradFill flip="none" rotWithShape="1">
            <a:gsLst>
              <a:gs pos="0">
                <a:srgbClr val="002087"/>
              </a:gs>
              <a:gs pos="100000">
                <a:srgbClr val="14A3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71837" tIns="35918" rIns="71837" bIns="35918" anchor="ctr"/>
          <a:lstStyle/>
          <a:p>
            <a:pPr algn="ctr">
              <a:defRPr/>
            </a:pPr>
            <a:r>
              <a:rPr lang="ja-JP" altLang="en-US" sz="1350" kern="1200">
                <a:solidFill>
                  <a:srgbClr val="FFFFFF"/>
                </a:solidFill>
              </a:rPr>
              <a:t>　　</a:t>
            </a:r>
          </a:p>
        </p:txBody>
      </p:sp>
      <p:cxnSp>
        <p:nvCxnSpPr>
          <p:cNvPr id="10" name="直線コネクタ 7"/>
          <p:cNvCxnSpPr/>
          <p:nvPr userDrawn="1"/>
        </p:nvCxnSpPr>
        <p:spPr>
          <a:xfrm>
            <a:off x="0" y="4822031"/>
            <a:ext cx="9144000" cy="0"/>
          </a:xfrm>
          <a:prstGeom prst="line">
            <a:avLst/>
          </a:prstGeom>
          <a:ln w="3175" cmpd="sng">
            <a:solidFill>
              <a:srgbClr val="7F7F7F"/>
            </a:solidFill>
          </a:ln>
        </p:spPr>
        <p:style>
          <a:lnRef idx="1">
            <a:schemeClr val="dk1"/>
          </a:lnRef>
          <a:fillRef idx="0">
            <a:schemeClr val="dk1"/>
          </a:fillRef>
          <a:effectRef idx="0">
            <a:schemeClr val="dk1"/>
          </a:effectRef>
          <a:fontRef idx="minor">
            <a:schemeClr val="tx1"/>
          </a:fontRef>
        </p:style>
      </p:cxnSp>
      <p:sp>
        <p:nvSpPr>
          <p:cNvPr id="11" name="スライド番号プレースホルダー 4"/>
          <p:cNvSpPr>
            <a:spLocks noGrp="1"/>
          </p:cNvSpPr>
          <p:nvPr>
            <p:ph type="sldNum" sz="quarter" idx="11"/>
          </p:nvPr>
        </p:nvSpPr>
        <p:spPr>
          <a:xfrm>
            <a:off x="457200" y="4820841"/>
            <a:ext cx="723900" cy="270272"/>
          </a:xfrm>
          <a:prstGeom prst="rect">
            <a:avLst/>
          </a:prstGeom>
        </p:spPr>
        <p:txBody>
          <a:bodyPr/>
          <a:lstStyle>
            <a:lvl1pPr>
              <a:defRPr smtClean="0"/>
            </a:lvl1pPr>
          </a:lstStyle>
          <a:p>
            <a:pPr>
              <a:defRPr/>
            </a:pPr>
            <a:fld id="{049D99AB-D8E0-4880-9E66-F7D506E37B19}" type="slidenum">
              <a:rPr lang="ja-JP" altLang="en-US" sz="1350" kern="1200">
                <a:solidFill>
                  <a:prstClr val="black"/>
                </a:solidFill>
                <a:latin typeface="Calibri"/>
                <a:ea typeface="ＭＳ Ｐゴシック" panose="020B0600070205080204" pitchFamily="34" charset="-128"/>
                <a:cs typeface="+mn-cs"/>
              </a:rPr>
              <a:pPr>
                <a:defRPr/>
              </a:pPr>
              <a:t>‹#›</a:t>
            </a:fld>
            <a:endParaRPr lang="en-US" altLang="ja-JP" sz="1350" kern="1200">
              <a:solidFill>
                <a:prstClr val="black"/>
              </a:solidFill>
              <a:latin typeface="Calibri"/>
              <a:ea typeface="ＭＳ Ｐゴシック" panose="020B0600070205080204" pitchFamily="34" charset="-128"/>
              <a:cs typeface="+mn-cs"/>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0887" y="4885373"/>
            <a:ext cx="1164017" cy="205740"/>
          </a:xfrm>
          <a:prstGeom prst="rect">
            <a:avLst/>
          </a:prstGeom>
        </p:spPr>
      </p:pic>
      <p:sp>
        <p:nvSpPr>
          <p:cNvPr id="20" name="Text Placeholder 19"/>
          <p:cNvSpPr>
            <a:spLocks noGrp="1"/>
          </p:cNvSpPr>
          <p:nvPr>
            <p:ph type="body" sz="quarter" idx="12" hasCustomPrompt="1"/>
          </p:nvPr>
        </p:nvSpPr>
        <p:spPr>
          <a:xfrm>
            <a:off x="457200" y="205979"/>
            <a:ext cx="8229600" cy="486918"/>
          </a:xfrm>
          <a:prstGeom prst="rect">
            <a:avLst/>
          </a:prstGeom>
        </p:spPr>
        <p:txBody>
          <a:bodyPr/>
          <a:lstStyle>
            <a:lvl1pPr>
              <a:defRPr sz="2100">
                <a:latin typeface="Arial" panose="020B0604020202020204" pitchFamily="34" charset="0"/>
                <a:cs typeface="Arial" panose="020B0604020202020204" pitchFamily="34" charset="0"/>
              </a:defRPr>
            </a:lvl1pPr>
          </a:lstStyle>
          <a:p>
            <a:r>
              <a:rPr lang="en-US" dirty="0"/>
              <a:t>Click to edit Master title</a:t>
            </a:r>
            <a:endParaRPr lang="ja-JP" altLang="en-US" dirty="0"/>
          </a:p>
        </p:txBody>
      </p:sp>
    </p:spTree>
    <p:extLst>
      <p:ext uri="{BB962C8B-B14F-4D97-AF65-F5344CB8AC3E}">
        <p14:creationId xmlns:p14="http://schemas.microsoft.com/office/powerpoint/2010/main" val="3852574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2"/>
          <p:cNvSpPr>
            <a:spLocks noGrp="1"/>
          </p:cNvSpPr>
          <p:nvPr>
            <p:ph type="pic" idx="1"/>
          </p:nvPr>
        </p:nvSpPr>
        <p:spPr>
          <a:xfrm>
            <a:off x="5751397" y="816385"/>
            <a:ext cx="2873507" cy="30099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5" name="Text Placeholder 3"/>
          <p:cNvSpPr>
            <a:spLocks noGrp="1"/>
          </p:cNvSpPr>
          <p:nvPr>
            <p:ph type="body" sz="half" idx="2"/>
          </p:nvPr>
        </p:nvSpPr>
        <p:spPr>
          <a:xfrm>
            <a:off x="5751397" y="3931392"/>
            <a:ext cx="2873507" cy="75095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8" name="正方形/長方形 8"/>
          <p:cNvSpPr/>
          <p:nvPr userDrawn="1"/>
        </p:nvSpPr>
        <p:spPr>
          <a:xfrm>
            <a:off x="0" y="675086"/>
            <a:ext cx="9144000" cy="53578"/>
          </a:xfrm>
          <a:prstGeom prst="rect">
            <a:avLst/>
          </a:prstGeom>
          <a:gradFill flip="none" rotWithShape="1">
            <a:gsLst>
              <a:gs pos="0">
                <a:srgbClr val="002087"/>
              </a:gs>
              <a:gs pos="100000">
                <a:srgbClr val="14A3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71837" tIns="35918" rIns="71837" bIns="35918" anchor="ctr"/>
          <a:lstStyle/>
          <a:p>
            <a:pPr algn="ctr">
              <a:defRPr/>
            </a:pPr>
            <a:r>
              <a:rPr lang="ja-JP" altLang="en-US" sz="1350" kern="1200">
                <a:solidFill>
                  <a:srgbClr val="FFFFFF"/>
                </a:solidFill>
              </a:rPr>
              <a:t>　　</a:t>
            </a:r>
          </a:p>
        </p:txBody>
      </p:sp>
      <p:cxnSp>
        <p:nvCxnSpPr>
          <p:cNvPr id="10" name="直線コネクタ 7"/>
          <p:cNvCxnSpPr/>
          <p:nvPr userDrawn="1"/>
        </p:nvCxnSpPr>
        <p:spPr>
          <a:xfrm>
            <a:off x="0" y="4822031"/>
            <a:ext cx="9144000" cy="0"/>
          </a:xfrm>
          <a:prstGeom prst="line">
            <a:avLst/>
          </a:prstGeom>
          <a:ln w="3175" cmpd="sng">
            <a:solidFill>
              <a:srgbClr val="7F7F7F"/>
            </a:solidFill>
          </a:ln>
        </p:spPr>
        <p:style>
          <a:lnRef idx="1">
            <a:schemeClr val="dk1"/>
          </a:lnRef>
          <a:fillRef idx="0">
            <a:schemeClr val="dk1"/>
          </a:fillRef>
          <a:effectRef idx="0">
            <a:schemeClr val="dk1"/>
          </a:effectRef>
          <a:fontRef idx="minor">
            <a:schemeClr val="tx1"/>
          </a:fontRef>
        </p:style>
      </p:cxnSp>
      <p:sp>
        <p:nvSpPr>
          <p:cNvPr id="11" name="スライド番号プレースホルダー 4"/>
          <p:cNvSpPr>
            <a:spLocks noGrp="1"/>
          </p:cNvSpPr>
          <p:nvPr>
            <p:ph type="sldNum" sz="quarter" idx="11"/>
          </p:nvPr>
        </p:nvSpPr>
        <p:spPr>
          <a:xfrm>
            <a:off x="457200" y="4820841"/>
            <a:ext cx="723900" cy="270272"/>
          </a:xfrm>
          <a:prstGeom prst="rect">
            <a:avLst/>
          </a:prstGeom>
        </p:spPr>
        <p:txBody>
          <a:bodyPr/>
          <a:lstStyle>
            <a:lvl1pPr>
              <a:defRPr smtClean="0"/>
            </a:lvl1pPr>
          </a:lstStyle>
          <a:p>
            <a:pPr>
              <a:defRPr/>
            </a:pPr>
            <a:fld id="{049D99AB-D8E0-4880-9E66-F7D506E37B19}" type="slidenum">
              <a:rPr lang="ja-JP" altLang="en-US" sz="1350" kern="1200">
                <a:solidFill>
                  <a:prstClr val="black"/>
                </a:solidFill>
                <a:latin typeface="Calibri"/>
                <a:ea typeface="ＭＳ Ｐゴシック" panose="020B0600070205080204" pitchFamily="34" charset="-128"/>
                <a:cs typeface="+mn-cs"/>
              </a:rPr>
              <a:pPr>
                <a:defRPr/>
              </a:pPr>
              <a:t>‹#›</a:t>
            </a:fld>
            <a:endParaRPr lang="en-US" altLang="ja-JP" sz="1350" kern="1200" dirty="0">
              <a:solidFill>
                <a:prstClr val="black"/>
              </a:solidFill>
              <a:latin typeface="Calibri"/>
              <a:ea typeface="ＭＳ Ｐゴシック" panose="020B0600070205080204" pitchFamily="34" charset="-128"/>
              <a:cs typeface="+mn-cs"/>
            </a:endParaRPr>
          </a:p>
        </p:txBody>
      </p:sp>
      <p:sp>
        <p:nvSpPr>
          <p:cNvPr id="13" name="Content Placeholder 2"/>
          <p:cNvSpPr>
            <a:spLocks noGrp="1"/>
          </p:cNvSpPr>
          <p:nvPr>
            <p:ph idx="12"/>
          </p:nvPr>
        </p:nvSpPr>
        <p:spPr>
          <a:xfrm>
            <a:off x="457200" y="816385"/>
            <a:ext cx="4989942" cy="3865960"/>
          </a:xfrm>
          <a:prstGeom prst="rect">
            <a:avLst/>
          </a:prstGeom>
        </p:spPr>
        <p:txBody>
          <a:bodyPr/>
          <a:lstStyle>
            <a:lvl1pPr>
              <a:defRPr sz="1350"/>
            </a:lvl1pPr>
            <a:lvl2pPr>
              <a:defRPr sz="900"/>
            </a:lvl2pPr>
            <a:lvl3pPr>
              <a:defRPr sz="1200"/>
            </a:lvl3pPr>
            <a:lvl4pPr>
              <a:defRPr sz="900"/>
            </a:lvl4pPr>
            <a:lvl5pPr>
              <a:defRPr sz="9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0887" y="4885373"/>
            <a:ext cx="1164017" cy="205740"/>
          </a:xfrm>
          <a:prstGeom prst="rect">
            <a:avLst/>
          </a:prstGeom>
        </p:spPr>
      </p:pic>
      <p:sp>
        <p:nvSpPr>
          <p:cNvPr id="12" name="タイトル 1"/>
          <p:cNvSpPr>
            <a:spLocks noGrp="1"/>
          </p:cNvSpPr>
          <p:nvPr>
            <p:ph type="title"/>
          </p:nvPr>
        </p:nvSpPr>
        <p:spPr>
          <a:xfrm>
            <a:off x="457200" y="205979"/>
            <a:ext cx="8229600" cy="485775"/>
          </a:xfrm>
          <a:prstGeom prst="rect">
            <a:avLst/>
          </a:prstGeom>
        </p:spPr>
        <p:txBody>
          <a:bodyPr/>
          <a:lstStyle/>
          <a:p>
            <a:r>
              <a:rPr lang="en-US" dirty="0"/>
              <a:t>Click to edit Master title</a:t>
            </a:r>
            <a:endParaRPr lang="ja-JP" altLang="en-US" dirty="0"/>
          </a:p>
        </p:txBody>
      </p:sp>
    </p:spTree>
    <p:extLst>
      <p:ext uri="{BB962C8B-B14F-4D97-AF65-F5344CB8AC3E}">
        <p14:creationId xmlns:p14="http://schemas.microsoft.com/office/powerpoint/2010/main" val="3234979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571500"/>
            <a:ext cx="6457950" cy="971550"/>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5807" y="1637852"/>
            <a:ext cx="3809993"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349500"/>
            <a:ext cx="3983831"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0" y="1637852"/>
            <a:ext cx="3829050" cy="617934"/>
          </a:xfrm>
        </p:spPr>
        <p:txBody>
          <a:bodyPr anchor="b">
            <a:norm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49500"/>
            <a:ext cx="4000500" cy="23145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350786426"/>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8" name="正方形/長方形 8"/>
          <p:cNvSpPr/>
          <p:nvPr userDrawn="1"/>
        </p:nvSpPr>
        <p:spPr>
          <a:xfrm>
            <a:off x="0" y="675086"/>
            <a:ext cx="9144000" cy="53578"/>
          </a:xfrm>
          <a:prstGeom prst="rect">
            <a:avLst/>
          </a:prstGeom>
          <a:gradFill flip="none" rotWithShape="1">
            <a:gsLst>
              <a:gs pos="0">
                <a:srgbClr val="002087"/>
              </a:gs>
              <a:gs pos="100000">
                <a:srgbClr val="14A3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71837" tIns="35918" rIns="71837" bIns="35918" anchor="ctr"/>
          <a:lstStyle/>
          <a:p>
            <a:pPr algn="ctr">
              <a:defRPr/>
            </a:pPr>
            <a:r>
              <a:rPr lang="ja-JP" altLang="en-US" sz="1350" kern="1200">
                <a:solidFill>
                  <a:srgbClr val="FFFFFF"/>
                </a:solidFill>
              </a:rPr>
              <a:t>　　</a:t>
            </a:r>
          </a:p>
        </p:txBody>
      </p:sp>
      <p:cxnSp>
        <p:nvCxnSpPr>
          <p:cNvPr id="10" name="直線コネクタ 7"/>
          <p:cNvCxnSpPr/>
          <p:nvPr userDrawn="1"/>
        </p:nvCxnSpPr>
        <p:spPr>
          <a:xfrm>
            <a:off x="0" y="4822031"/>
            <a:ext cx="9144000" cy="0"/>
          </a:xfrm>
          <a:prstGeom prst="line">
            <a:avLst/>
          </a:prstGeom>
          <a:ln w="3175" cmpd="sng">
            <a:solidFill>
              <a:srgbClr val="7F7F7F"/>
            </a:solidFill>
          </a:ln>
        </p:spPr>
        <p:style>
          <a:lnRef idx="1">
            <a:schemeClr val="dk1"/>
          </a:lnRef>
          <a:fillRef idx="0">
            <a:schemeClr val="dk1"/>
          </a:fillRef>
          <a:effectRef idx="0">
            <a:schemeClr val="dk1"/>
          </a:effectRef>
          <a:fontRef idx="minor">
            <a:schemeClr val="tx1"/>
          </a:fontRef>
        </p:style>
      </p:cxnSp>
      <p:sp>
        <p:nvSpPr>
          <p:cNvPr id="11" name="スライド番号プレースホルダー 4"/>
          <p:cNvSpPr>
            <a:spLocks noGrp="1"/>
          </p:cNvSpPr>
          <p:nvPr>
            <p:ph type="sldNum" sz="quarter" idx="11"/>
          </p:nvPr>
        </p:nvSpPr>
        <p:spPr>
          <a:xfrm>
            <a:off x="457200" y="4820841"/>
            <a:ext cx="723900" cy="270272"/>
          </a:xfrm>
          <a:prstGeom prst="rect">
            <a:avLst/>
          </a:prstGeom>
        </p:spPr>
        <p:txBody>
          <a:bodyPr/>
          <a:lstStyle>
            <a:lvl1pPr>
              <a:defRPr smtClean="0"/>
            </a:lvl1pPr>
          </a:lstStyle>
          <a:p>
            <a:pPr>
              <a:defRPr/>
            </a:pPr>
            <a:fld id="{049D99AB-D8E0-4880-9E66-F7D506E37B19}" type="slidenum">
              <a:rPr lang="ja-JP" altLang="en-US" sz="1350" kern="1200">
                <a:solidFill>
                  <a:prstClr val="black"/>
                </a:solidFill>
                <a:latin typeface="Calibri"/>
                <a:ea typeface="ＭＳ Ｐゴシック" panose="020B0600070205080204" pitchFamily="34" charset="-128"/>
                <a:cs typeface="+mn-cs"/>
              </a:rPr>
              <a:pPr>
                <a:defRPr/>
              </a:pPr>
              <a:t>‹#›</a:t>
            </a:fld>
            <a:endParaRPr lang="en-US" altLang="ja-JP" sz="1350" kern="1200">
              <a:solidFill>
                <a:prstClr val="black"/>
              </a:solidFill>
              <a:latin typeface="Calibri"/>
              <a:ea typeface="ＭＳ Ｐゴシック" panose="020B0600070205080204" pitchFamily="34" charset="-128"/>
              <a:cs typeface="+mn-cs"/>
            </a:endParaRPr>
          </a:p>
        </p:txBody>
      </p:sp>
      <p:sp>
        <p:nvSpPr>
          <p:cNvPr id="13" name="Picture Placeholder 3"/>
          <p:cNvSpPr>
            <a:spLocks noGrp="1"/>
          </p:cNvSpPr>
          <p:nvPr>
            <p:ph type="pic" sz="quarter" idx="13"/>
          </p:nvPr>
        </p:nvSpPr>
        <p:spPr>
          <a:xfrm>
            <a:off x="978683"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a:p>
        </p:txBody>
      </p:sp>
      <p:sp>
        <p:nvSpPr>
          <p:cNvPr id="14" name="Picture Placeholder 3"/>
          <p:cNvSpPr>
            <a:spLocks noGrp="1"/>
          </p:cNvSpPr>
          <p:nvPr>
            <p:ph type="pic" sz="quarter" idx="14"/>
          </p:nvPr>
        </p:nvSpPr>
        <p:spPr>
          <a:xfrm>
            <a:off x="2817453"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a:p>
        </p:txBody>
      </p:sp>
      <p:sp>
        <p:nvSpPr>
          <p:cNvPr id="15" name="Picture Placeholder 3"/>
          <p:cNvSpPr>
            <a:spLocks noGrp="1"/>
          </p:cNvSpPr>
          <p:nvPr>
            <p:ph type="pic" sz="quarter" idx="15"/>
          </p:nvPr>
        </p:nvSpPr>
        <p:spPr>
          <a:xfrm>
            <a:off x="4656222"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a:p>
        </p:txBody>
      </p:sp>
      <p:sp>
        <p:nvSpPr>
          <p:cNvPr id="16" name="Picture Placeholder 3"/>
          <p:cNvSpPr>
            <a:spLocks noGrp="1"/>
          </p:cNvSpPr>
          <p:nvPr>
            <p:ph type="pic" sz="quarter" idx="16"/>
          </p:nvPr>
        </p:nvSpPr>
        <p:spPr>
          <a:xfrm>
            <a:off x="6494991"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a:p>
        </p:txBody>
      </p:sp>
      <p:sp>
        <p:nvSpPr>
          <p:cNvPr id="17" name="Content Placeholder 2"/>
          <p:cNvSpPr>
            <a:spLocks noGrp="1"/>
          </p:cNvSpPr>
          <p:nvPr>
            <p:ph idx="12"/>
          </p:nvPr>
        </p:nvSpPr>
        <p:spPr>
          <a:xfrm>
            <a:off x="457201" y="816386"/>
            <a:ext cx="4021791" cy="2531615"/>
          </a:xfrm>
          <a:prstGeom prst="rect">
            <a:avLst/>
          </a:prstGeom>
        </p:spPr>
        <p:txBody>
          <a:bodyPr/>
          <a:lstStyle>
            <a:lvl1pPr>
              <a:defRPr sz="1350"/>
            </a:lvl1pPr>
            <a:lvl2pPr>
              <a:defRPr sz="900"/>
            </a:lvl2pPr>
            <a:lvl3pPr>
              <a:defRPr sz="1200"/>
            </a:lvl3pPr>
            <a:lvl4pPr>
              <a:defRPr sz="900"/>
            </a:lvl4pPr>
            <a:lvl5pPr>
              <a:defRPr sz="9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4656831" y="816386"/>
            <a:ext cx="4021791" cy="2531615"/>
          </a:xfrm>
          <a:prstGeom prst="rect">
            <a:avLst/>
          </a:prstGeom>
        </p:spPr>
        <p:txBody>
          <a:bodyPr/>
          <a:lstStyle>
            <a:lvl1pPr>
              <a:defRPr sz="1350"/>
            </a:lvl1pPr>
            <a:lvl2pPr>
              <a:defRPr sz="900"/>
            </a:lvl2pPr>
            <a:lvl3pPr>
              <a:defRPr sz="1200"/>
            </a:lvl3pPr>
            <a:lvl4pPr>
              <a:defRPr sz="900"/>
            </a:lvl4pPr>
            <a:lvl5pPr>
              <a:defRPr sz="9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0887" y="4885373"/>
            <a:ext cx="1164017" cy="205740"/>
          </a:xfrm>
          <a:prstGeom prst="rect">
            <a:avLst/>
          </a:prstGeom>
        </p:spPr>
      </p:pic>
      <p:sp>
        <p:nvSpPr>
          <p:cNvPr id="20" name="タイトル 1"/>
          <p:cNvSpPr>
            <a:spLocks noGrp="1"/>
          </p:cNvSpPr>
          <p:nvPr>
            <p:ph type="title"/>
          </p:nvPr>
        </p:nvSpPr>
        <p:spPr>
          <a:xfrm>
            <a:off x="457200" y="205979"/>
            <a:ext cx="8229600" cy="485775"/>
          </a:xfrm>
          <a:prstGeom prst="rect">
            <a:avLst/>
          </a:prstGeom>
        </p:spPr>
        <p:txBody>
          <a:bodyPr/>
          <a:lstStyle/>
          <a:p>
            <a:r>
              <a:rPr lang="en-US" dirty="0"/>
              <a:t>Click to edit Master title</a:t>
            </a:r>
            <a:endParaRPr lang="ja-JP" altLang="en-US" dirty="0"/>
          </a:p>
        </p:txBody>
      </p:sp>
    </p:spTree>
    <p:extLst>
      <p:ext uri="{BB962C8B-B14F-4D97-AF65-F5344CB8AC3E}">
        <p14:creationId xmlns:p14="http://schemas.microsoft.com/office/powerpoint/2010/main" val="6561731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3437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29215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057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3000" b="1" cap="a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1500">
                <a:solidFill>
                  <a:schemeClr val="tx1">
                    <a:tint val="75000"/>
                  </a:schemeClr>
                </a:solidFill>
                <a:latin typeface="Arial" panose="020B0604020202020204" pitchFamily="34" charset="0"/>
                <a:cs typeface="Arial" panose="020B0604020202020204"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46979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1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00">
                <a:latin typeface="Arial" panose="020B0604020202020204" pitchFamily="34" charset="0"/>
                <a:cs typeface="Arial" panose="020B0604020202020204" pitchFamily="34" charset="0"/>
              </a:defRPr>
            </a:lvl3pPr>
            <a:lvl4pP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266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800">
                <a:latin typeface="Arial" panose="020B0604020202020204" pitchFamily="34" charset="0"/>
                <a:cs typeface="Arial" panose="020B0604020202020204" pitchFamily="34" charset="0"/>
              </a:defRPr>
            </a:lvl1pPr>
            <a:lvl2pPr>
              <a:defRPr sz="1500">
                <a:latin typeface="Arial" panose="020B0604020202020204" pitchFamily="34" charset="0"/>
                <a:cs typeface="Arial" panose="020B0604020202020204" pitchFamily="34" charset="0"/>
              </a:defRPr>
            </a:lvl2pPr>
            <a:lvl3pPr>
              <a:defRPr sz="135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atin typeface="Arial" panose="020B060402020202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800">
                <a:latin typeface="Arial" panose="020B0604020202020204" pitchFamily="34" charset="0"/>
                <a:cs typeface="Arial" panose="020B0604020202020204" pitchFamily="34" charset="0"/>
              </a:defRPr>
            </a:lvl1pPr>
            <a:lvl2pPr>
              <a:defRPr sz="1500">
                <a:latin typeface="Arial" panose="020B0604020202020204" pitchFamily="34" charset="0"/>
                <a:cs typeface="Arial" panose="020B0604020202020204" pitchFamily="34" charset="0"/>
              </a:defRPr>
            </a:lvl2pPr>
            <a:lvl3pPr>
              <a:defRPr sz="135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4095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196188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57250"/>
            <a:ext cx="3008313" cy="628650"/>
          </a:xfrm>
          <a:prstGeom prst="rect">
            <a:avLst/>
          </a:prstGeom>
        </p:spPr>
        <p:txBody>
          <a:bodyPr anchor="b"/>
          <a:lstStyle>
            <a:lvl1pPr algn="l">
              <a:defRPr sz="15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575050" y="857251"/>
            <a:ext cx="5111750" cy="3737372"/>
          </a:xfrm>
          <a:prstGeom prst="rect">
            <a:avLst/>
          </a:prstGeom>
        </p:spPr>
        <p:txBody>
          <a:bodyPr/>
          <a:lstStyle>
            <a:lvl1pPr>
              <a:defRPr sz="2400">
                <a:latin typeface="Arial" panose="020B0604020202020204" pitchFamily="34" charset="0"/>
                <a:cs typeface="Arial" panose="020B0604020202020204" pitchFamily="34" charset="0"/>
              </a:defRPr>
            </a:lvl1pPr>
            <a:lvl2pPr>
              <a:defRPr sz="21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a:defRPr sz="1500">
                <a:latin typeface="Arial" panose="020B0604020202020204" pitchFamily="34" charset="0"/>
                <a:cs typeface="Arial" panose="020B0604020202020204" pitchFamily="34"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85901"/>
            <a:ext cx="3008313" cy="3108722"/>
          </a:xfrm>
          <a:prstGeom prst="rect">
            <a:avLst/>
          </a:prstGeom>
        </p:spPr>
        <p:txBody>
          <a:bodyPr/>
          <a:lstStyle>
            <a:lvl1pPr marL="0" indent="0">
              <a:buNone/>
              <a:defRPr sz="1050">
                <a:latin typeface="Arial" panose="020B0604020202020204" pitchFamily="34" charset="0"/>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345772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1500" b="1">
                <a:latin typeface="Arial" panose="020B0604020202020204" pitchFamily="34" charset="0"/>
                <a:cs typeface="Arial" panose="020B0604020202020204" pitchFamily="34" charset="0"/>
              </a:defRPr>
            </a:lvl1pPr>
          </a:lstStyle>
          <a:p>
            <a:r>
              <a:rPr lang="en-US"/>
              <a:t>Click to edit Master title style</a:t>
            </a:r>
          </a:p>
        </p:txBody>
      </p:sp>
      <p:sp>
        <p:nvSpPr>
          <p:cNvPr id="3" name="Picture Placeholder 2"/>
          <p:cNvSpPr>
            <a:spLocks noGrp="1"/>
          </p:cNvSpPr>
          <p:nvPr>
            <p:ph type="pic" idx="1"/>
          </p:nvPr>
        </p:nvSpPr>
        <p:spPr>
          <a:xfrm>
            <a:off x="1792288" y="742950"/>
            <a:ext cx="5486400" cy="2802731"/>
          </a:xfrm>
          <a:prstGeom prst="rect">
            <a:avLst/>
          </a:prstGeom>
        </p:spPr>
        <p:txBody>
          <a:bodyPr/>
          <a:lstStyle>
            <a:lvl1pPr marL="0" indent="0">
              <a:buNone/>
              <a:defRPr sz="2400">
                <a:latin typeface="Arial" panose="020B0604020202020204" pitchFamily="34" charset="0"/>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atin typeface="Arial" panose="020B0604020202020204" pitchFamily="34" charset="0"/>
                <a:cs typeface="Arial" panose="020B060402020202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77753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76227458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9138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8" name="正方形/長方形 8"/>
          <p:cNvSpPr/>
          <p:nvPr userDrawn="1"/>
        </p:nvSpPr>
        <p:spPr>
          <a:xfrm>
            <a:off x="0" y="675086"/>
            <a:ext cx="9144000" cy="53578"/>
          </a:xfrm>
          <a:prstGeom prst="rect">
            <a:avLst/>
          </a:prstGeom>
          <a:gradFill flip="none" rotWithShape="1">
            <a:gsLst>
              <a:gs pos="0">
                <a:srgbClr val="002087"/>
              </a:gs>
              <a:gs pos="100000">
                <a:srgbClr val="14A3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71837" tIns="35918" rIns="71837" bIns="35918" anchor="ctr"/>
          <a:lstStyle/>
          <a:p>
            <a:pPr algn="ctr">
              <a:defRPr/>
            </a:pPr>
            <a:r>
              <a:rPr lang="ja-JP" altLang="en-US" sz="1350" kern="1200">
                <a:solidFill>
                  <a:srgbClr val="FFFFFF"/>
                </a:solidFill>
              </a:rPr>
              <a:t>　　</a:t>
            </a:r>
          </a:p>
        </p:txBody>
      </p:sp>
      <p:cxnSp>
        <p:nvCxnSpPr>
          <p:cNvPr id="10" name="直線コネクタ 7"/>
          <p:cNvCxnSpPr/>
          <p:nvPr userDrawn="1"/>
        </p:nvCxnSpPr>
        <p:spPr>
          <a:xfrm>
            <a:off x="0" y="4822031"/>
            <a:ext cx="9144000" cy="0"/>
          </a:xfrm>
          <a:prstGeom prst="line">
            <a:avLst/>
          </a:prstGeom>
          <a:ln w="3175" cmpd="sng">
            <a:solidFill>
              <a:srgbClr val="7F7F7F"/>
            </a:solidFill>
          </a:ln>
        </p:spPr>
        <p:style>
          <a:lnRef idx="1">
            <a:schemeClr val="dk1"/>
          </a:lnRef>
          <a:fillRef idx="0">
            <a:schemeClr val="dk1"/>
          </a:fillRef>
          <a:effectRef idx="0">
            <a:schemeClr val="dk1"/>
          </a:effectRef>
          <a:fontRef idx="minor">
            <a:schemeClr val="tx1"/>
          </a:fontRef>
        </p:style>
      </p:cxnSp>
      <p:sp>
        <p:nvSpPr>
          <p:cNvPr id="11" name="スライド番号プレースホルダー 4"/>
          <p:cNvSpPr>
            <a:spLocks noGrp="1"/>
          </p:cNvSpPr>
          <p:nvPr>
            <p:ph type="sldNum" sz="quarter" idx="11"/>
          </p:nvPr>
        </p:nvSpPr>
        <p:spPr>
          <a:xfrm>
            <a:off x="457200" y="4820841"/>
            <a:ext cx="723900" cy="270272"/>
          </a:xfrm>
          <a:prstGeom prst="rect">
            <a:avLst/>
          </a:prstGeom>
        </p:spPr>
        <p:txBody>
          <a:bodyPr/>
          <a:lstStyle>
            <a:lvl1pPr>
              <a:defRPr smtClean="0"/>
            </a:lvl1pPr>
          </a:lstStyle>
          <a:p>
            <a:pPr>
              <a:defRPr/>
            </a:pPr>
            <a:fld id="{049D99AB-D8E0-4880-9E66-F7D506E37B19}" type="slidenum">
              <a:rPr lang="ja-JP" altLang="en-US" sz="1350" kern="1200">
                <a:solidFill>
                  <a:prstClr val="black"/>
                </a:solidFill>
                <a:latin typeface="Calibri"/>
                <a:ea typeface="ＭＳ Ｐゴシック" panose="020B0600070205080204" pitchFamily="34" charset="-128"/>
                <a:cs typeface="+mn-cs"/>
              </a:rPr>
              <a:pPr>
                <a:defRPr/>
              </a:pPr>
              <a:t>‹#›</a:t>
            </a:fld>
            <a:endParaRPr lang="en-US" altLang="ja-JP" sz="1350" kern="1200" dirty="0">
              <a:solidFill>
                <a:prstClr val="black"/>
              </a:solidFill>
              <a:latin typeface="Calibri"/>
              <a:ea typeface="ＭＳ Ｐゴシック" panose="020B0600070205080204" pitchFamily="34" charset="-128"/>
              <a:cs typeface="+mn-cs"/>
            </a:endParaRPr>
          </a:p>
        </p:txBody>
      </p:sp>
      <p:sp>
        <p:nvSpPr>
          <p:cNvPr id="13" name="Picture Placeholder 3"/>
          <p:cNvSpPr>
            <a:spLocks noGrp="1"/>
          </p:cNvSpPr>
          <p:nvPr>
            <p:ph type="pic" sz="quarter" idx="13"/>
          </p:nvPr>
        </p:nvSpPr>
        <p:spPr>
          <a:xfrm>
            <a:off x="978683"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dirty="0"/>
          </a:p>
        </p:txBody>
      </p:sp>
      <p:sp>
        <p:nvSpPr>
          <p:cNvPr id="14" name="Picture Placeholder 3"/>
          <p:cNvSpPr>
            <a:spLocks noGrp="1"/>
          </p:cNvSpPr>
          <p:nvPr>
            <p:ph type="pic" sz="quarter" idx="14"/>
          </p:nvPr>
        </p:nvSpPr>
        <p:spPr>
          <a:xfrm>
            <a:off x="2817453"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dirty="0"/>
          </a:p>
        </p:txBody>
      </p:sp>
      <p:sp>
        <p:nvSpPr>
          <p:cNvPr id="15" name="Picture Placeholder 3"/>
          <p:cNvSpPr>
            <a:spLocks noGrp="1"/>
          </p:cNvSpPr>
          <p:nvPr>
            <p:ph type="pic" sz="quarter" idx="15"/>
          </p:nvPr>
        </p:nvSpPr>
        <p:spPr>
          <a:xfrm>
            <a:off x="4656222"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dirty="0"/>
          </a:p>
        </p:txBody>
      </p:sp>
      <p:sp>
        <p:nvSpPr>
          <p:cNvPr id="16" name="Picture Placeholder 3"/>
          <p:cNvSpPr>
            <a:spLocks noGrp="1"/>
          </p:cNvSpPr>
          <p:nvPr>
            <p:ph type="pic" sz="quarter" idx="16"/>
          </p:nvPr>
        </p:nvSpPr>
        <p:spPr>
          <a:xfrm>
            <a:off x="6494991" y="3348000"/>
            <a:ext cx="1661538" cy="1350000"/>
          </a:xfrm>
          <a:prstGeom prst="rect">
            <a:avLst/>
          </a:prstGeom>
        </p:spPr>
        <p:txBody>
          <a:bodyPr vert="horz" lIns="72000" tIns="72000" rIns="0" bIns="0"/>
          <a:lstStyle>
            <a:lvl1pPr marL="0" indent="0">
              <a:buFontTx/>
              <a:buNone/>
              <a:defRPr sz="1500">
                <a:latin typeface="Arial"/>
                <a:cs typeface="Arial"/>
              </a:defRPr>
            </a:lvl1pPr>
          </a:lstStyle>
          <a:p>
            <a:endParaRPr lang="en-US" dirty="0"/>
          </a:p>
        </p:txBody>
      </p:sp>
      <p:sp>
        <p:nvSpPr>
          <p:cNvPr id="17" name="Content Placeholder 2"/>
          <p:cNvSpPr>
            <a:spLocks noGrp="1"/>
          </p:cNvSpPr>
          <p:nvPr>
            <p:ph idx="12"/>
          </p:nvPr>
        </p:nvSpPr>
        <p:spPr>
          <a:xfrm>
            <a:off x="457201" y="816386"/>
            <a:ext cx="4021791" cy="2531615"/>
          </a:xfrm>
          <a:prstGeom prst="rect">
            <a:avLst/>
          </a:prstGeom>
        </p:spPr>
        <p:txBody>
          <a:bodyPr/>
          <a:lstStyle>
            <a:lvl1pPr>
              <a:defRPr sz="1350"/>
            </a:lvl1pPr>
            <a:lvl2pPr>
              <a:defRPr sz="900"/>
            </a:lvl2pPr>
            <a:lvl3pPr>
              <a:defRPr sz="1200"/>
            </a:lvl3pPr>
            <a:lvl4pPr>
              <a:defRPr sz="900"/>
            </a:lvl4pPr>
            <a:lvl5pPr>
              <a:defRPr sz="9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4656831" y="816386"/>
            <a:ext cx="4021791" cy="2531615"/>
          </a:xfrm>
          <a:prstGeom prst="rect">
            <a:avLst/>
          </a:prstGeom>
        </p:spPr>
        <p:txBody>
          <a:bodyPr/>
          <a:lstStyle>
            <a:lvl1pPr>
              <a:defRPr sz="1350"/>
            </a:lvl1pPr>
            <a:lvl2pPr>
              <a:defRPr sz="900"/>
            </a:lvl2pPr>
            <a:lvl3pPr>
              <a:defRPr sz="1200"/>
            </a:lvl3pPr>
            <a:lvl4pPr>
              <a:defRPr sz="900"/>
            </a:lvl4pPr>
            <a:lvl5pPr>
              <a:defRPr sz="9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0887" y="4885373"/>
            <a:ext cx="1164017" cy="205740"/>
          </a:xfrm>
          <a:prstGeom prst="rect">
            <a:avLst/>
          </a:prstGeom>
        </p:spPr>
      </p:pic>
      <p:sp>
        <p:nvSpPr>
          <p:cNvPr id="20" name="タイトル 1"/>
          <p:cNvSpPr>
            <a:spLocks noGrp="1"/>
          </p:cNvSpPr>
          <p:nvPr>
            <p:ph type="title"/>
          </p:nvPr>
        </p:nvSpPr>
        <p:spPr>
          <a:xfrm>
            <a:off x="457200" y="205979"/>
            <a:ext cx="8229600" cy="485775"/>
          </a:xfrm>
          <a:prstGeom prst="rect">
            <a:avLst/>
          </a:prstGeom>
        </p:spPr>
        <p:txBody>
          <a:bodyPr/>
          <a:lstStyle/>
          <a:p>
            <a:r>
              <a:rPr lang="en-US" dirty="0"/>
              <a:t>Click to edit Master title</a:t>
            </a:r>
            <a:endParaRPr lang="ja-JP" altLang="en-US" dirty="0"/>
          </a:p>
        </p:txBody>
      </p:sp>
    </p:spTree>
    <p:extLst>
      <p:ext uri="{BB962C8B-B14F-4D97-AF65-F5344CB8AC3E}">
        <p14:creationId xmlns:p14="http://schemas.microsoft.com/office/powerpoint/2010/main" val="2634651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F6C"/>
        </a:solidFill>
        <a:effectLst/>
      </p:bgPr>
    </p:bg>
    <p:spTree>
      <p:nvGrpSpPr>
        <p:cNvPr id="1" name=""/>
        <p:cNvGrpSpPr/>
        <p:nvPr/>
      </p:nvGrpSpPr>
      <p:grpSpPr>
        <a:xfrm>
          <a:off x="0" y="0"/>
          <a:ext cx="0" cy="0"/>
          <a:chOff x="0" y="0"/>
          <a:chExt cx="0" cy="0"/>
        </a:xfrm>
      </p:grpSpPr>
      <p:sp>
        <p:nvSpPr>
          <p:cNvPr id="26" name="Text Placeholder 24"/>
          <p:cNvSpPr>
            <a:spLocks noGrp="1"/>
          </p:cNvSpPr>
          <p:nvPr>
            <p:ph type="body" sz="quarter" idx="11" hasCustomPrompt="1"/>
          </p:nvPr>
        </p:nvSpPr>
        <p:spPr>
          <a:xfrm>
            <a:off x="566333" y="2313288"/>
            <a:ext cx="8013016" cy="459250"/>
          </a:xfrm>
          <a:prstGeom prst="rect">
            <a:avLst/>
          </a:prstGeom>
        </p:spPr>
        <p:txBody>
          <a:bodyPr/>
          <a:lstStyle>
            <a:lvl1pPr marL="0" indent="0" algn="ctr">
              <a:buNone/>
              <a:defRPr sz="1350" b="0" cap="all" baseline="0">
                <a:solidFill>
                  <a:schemeClr val="bg1"/>
                </a:solidFill>
                <a:latin typeface="Agency FB" panose="020B0503020202020204" pitchFamily="34" charset="0"/>
              </a:defRPr>
            </a:lvl1pPr>
          </a:lstStyle>
          <a:p>
            <a:pPr lvl="0"/>
            <a:r>
              <a:rPr lang="en-US" dirty="0"/>
              <a:t>PRESENTATION SUBTITLE</a:t>
            </a:r>
          </a:p>
        </p:txBody>
      </p:sp>
      <p:sp>
        <p:nvSpPr>
          <p:cNvPr id="27" name="Text Placeholder 24"/>
          <p:cNvSpPr>
            <a:spLocks noGrp="1"/>
          </p:cNvSpPr>
          <p:nvPr>
            <p:ph type="body" sz="quarter" idx="12" hasCustomPrompt="1"/>
          </p:nvPr>
        </p:nvSpPr>
        <p:spPr>
          <a:xfrm>
            <a:off x="566333" y="2986043"/>
            <a:ext cx="8013016" cy="459250"/>
          </a:xfrm>
          <a:prstGeom prst="rect">
            <a:avLst/>
          </a:prstGeom>
        </p:spPr>
        <p:txBody>
          <a:bodyPr/>
          <a:lstStyle>
            <a:lvl1pPr marL="0" indent="0" algn="ctr">
              <a:buNone/>
              <a:defRPr sz="900" b="0" baseline="0">
                <a:solidFill>
                  <a:schemeClr val="bg1"/>
                </a:solidFill>
                <a:latin typeface="+mn-lt"/>
              </a:defRPr>
            </a:lvl1pPr>
          </a:lstStyle>
          <a:p>
            <a:pPr lvl="0"/>
            <a:r>
              <a:rPr lang="en-US" dirty="0"/>
              <a:t>Presenter</a:t>
            </a:r>
          </a:p>
        </p:txBody>
      </p:sp>
      <p:sp>
        <p:nvSpPr>
          <p:cNvPr id="28" name="Text Placeholder 24"/>
          <p:cNvSpPr>
            <a:spLocks noGrp="1"/>
          </p:cNvSpPr>
          <p:nvPr>
            <p:ph type="body" sz="quarter" idx="13" hasCustomPrompt="1"/>
          </p:nvPr>
        </p:nvSpPr>
        <p:spPr>
          <a:xfrm>
            <a:off x="566333" y="3174330"/>
            <a:ext cx="8013016" cy="459250"/>
          </a:xfrm>
          <a:prstGeom prst="rect">
            <a:avLst/>
          </a:prstGeom>
        </p:spPr>
        <p:txBody>
          <a:bodyPr/>
          <a:lstStyle>
            <a:lvl1pPr marL="0" indent="0" algn="ctr">
              <a:buNone/>
              <a:defRPr sz="900" b="0" baseline="0">
                <a:solidFill>
                  <a:schemeClr val="bg1"/>
                </a:solidFill>
                <a:latin typeface="+mn-lt"/>
              </a:defRPr>
            </a:lvl1pPr>
          </a:lstStyle>
          <a:p>
            <a:pPr lvl="0"/>
            <a:r>
              <a:rPr lang="en-US" dirty="0"/>
              <a:t>Job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1869" y="3761096"/>
            <a:ext cx="3711360" cy="896912"/>
          </a:xfrm>
          <a:prstGeom prst="rect">
            <a:avLst/>
          </a:prstGeom>
        </p:spPr>
      </p:pic>
      <p:sp>
        <p:nvSpPr>
          <p:cNvPr id="25" name="Text Placeholder 24"/>
          <p:cNvSpPr>
            <a:spLocks noGrp="1"/>
          </p:cNvSpPr>
          <p:nvPr>
            <p:ph type="body" sz="quarter" idx="10" hasCustomPrompt="1"/>
          </p:nvPr>
        </p:nvSpPr>
        <p:spPr>
          <a:xfrm>
            <a:off x="566334" y="1665756"/>
            <a:ext cx="8013016" cy="647531"/>
          </a:xfrm>
          <a:prstGeom prst="rect">
            <a:avLst/>
          </a:prstGeom>
        </p:spPr>
        <p:txBody>
          <a:bodyPr/>
          <a:lstStyle>
            <a:lvl1pPr marL="0" indent="0" algn="ctr">
              <a:buNone/>
              <a:defRPr sz="3375" b="1" cap="all" baseline="0">
                <a:solidFill>
                  <a:schemeClr val="bg1"/>
                </a:solidFill>
                <a:latin typeface="Agency FB" panose="020B0503020202020204" pitchFamily="34" charset="0"/>
              </a:defRPr>
            </a:lvl1pPr>
          </a:lstStyle>
          <a:p>
            <a:pPr lvl="0"/>
            <a:r>
              <a:rPr lang="en-US" dirty="0"/>
              <a:t>CLICK TO ENTER PRESENTATION TITLE</a:t>
            </a:r>
          </a:p>
        </p:txBody>
      </p:sp>
      <p:sp>
        <p:nvSpPr>
          <p:cNvPr id="10"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36452645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with Blu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1"/>
            <a:ext cx="9144000" cy="4677770"/>
          </a:xfrm>
          <a:prstGeom prst="rect">
            <a:avLst/>
          </a:prstGeom>
        </p:spPr>
        <p:txBody>
          <a:bodyPr anchor="ctr"/>
          <a:lstStyle>
            <a:lvl1pPr marL="0" indent="0" algn="ctr">
              <a:buNone/>
              <a:defRPr/>
            </a:lvl1pPr>
          </a:lstStyle>
          <a:p>
            <a:endParaRPr lang="en-US" dirty="0"/>
          </a:p>
        </p:txBody>
      </p:sp>
      <p:sp>
        <p:nvSpPr>
          <p:cNvPr id="7" name="Rectangle 6"/>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1"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rgbClr val="002F6C"/>
                </a:solidFill>
                <a:latin typeface="Agency FB" panose="020B0503020202020204" pitchFamily="34" charset="0"/>
              </a:defRPr>
            </a:lvl1pPr>
          </a:lstStyle>
          <a:p>
            <a:pPr lvl="0"/>
            <a:r>
              <a:rPr lang="en-US" dirty="0"/>
              <a:t>CLICK TO ENTER HEADER</a:t>
            </a:r>
          </a:p>
        </p:txBody>
      </p:sp>
      <p:sp>
        <p:nvSpPr>
          <p:cNvPr id="14"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5" name="Rectangle 4"/>
          <p:cNvSpPr/>
          <p:nvPr userDrawn="1"/>
        </p:nvSpPr>
        <p:spPr>
          <a:xfrm>
            <a:off x="5363678" y="1945931"/>
            <a:ext cx="3780323" cy="2435074"/>
          </a:xfrm>
          <a:prstGeom prst="rect">
            <a:avLst/>
          </a:prstGeom>
          <a:solidFill>
            <a:srgbClr val="FFFFFF">
              <a:alpha val="80000"/>
            </a:srgbClr>
          </a:solidFill>
          <a:ln w="12700" cap="flat" cmpd="sng" algn="ctr">
            <a:noFill/>
            <a:prstDash val="solid"/>
            <a:miter lim="800000"/>
          </a:ln>
          <a:effectLst/>
        </p:spPr>
        <p:txBody>
          <a:bodyPr rtlCol="0" anchor="ctr"/>
          <a:lstStyle/>
          <a:p>
            <a:pPr algn="ctr">
              <a:defRPr/>
            </a:pPr>
            <a:endParaRPr lang="en-US" sz="1013" dirty="0">
              <a:solidFill>
                <a:srgbClr val="FFFFFF"/>
              </a:solidFill>
              <a:latin typeface="Calibri" panose="020F0502020204030204"/>
              <a:ea typeface="ＭＳ Ｐゴシック"/>
              <a:cs typeface="+mn-cs"/>
            </a:endParaRPr>
          </a:p>
        </p:txBody>
      </p:sp>
      <p:sp>
        <p:nvSpPr>
          <p:cNvPr id="13" name="Text Placeholder 12"/>
          <p:cNvSpPr>
            <a:spLocks noGrp="1"/>
          </p:cNvSpPr>
          <p:nvPr>
            <p:ph type="body" sz="quarter" idx="11" hasCustomPrompt="1"/>
          </p:nvPr>
        </p:nvSpPr>
        <p:spPr>
          <a:xfrm>
            <a:off x="5519098" y="2052844"/>
            <a:ext cx="3469481" cy="2221245"/>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2250" kern="1200" cap="all" baseline="0">
                <a:solidFill>
                  <a:srgbClr val="00A3E0"/>
                </a:solidFill>
                <a:latin typeface="Agency FB" panose="020B0503020202020204" pitchFamily="34" charset="0"/>
              </a:defRPr>
            </a:lvl1pPr>
          </a:lstStyle>
          <a:p>
            <a:pPr lvl="0"/>
            <a:r>
              <a:rPr lang="en-US" dirty="0"/>
              <a:t>ADD MESSAGE                HERE.</a:t>
            </a:r>
          </a:p>
        </p:txBody>
      </p:sp>
      <p:sp>
        <p:nvSpPr>
          <p:cNvPr id="10"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14257432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with Whit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1"/>
            <a:ext cx="9144000" cy="4677770"/>
          </a:xfrm>
          <a:prstGeom prst="rect">
            <a:avLst/>
          </a:prstGeom>
        </p:spPr>
        <p:txBody>
          <a:bodyPr anchor="ctr"/>
          <a:lstStyle>
            <a:lvl1pPr marL="0" indent="0" algn="ctr">
              <a:buNone/>
              <a:defRPr/>
            </a:lvl1pPr>
          </a:lstStyle>
          <a:p>
            <a:endParaRPr lang="en-US" dirty="0"/>
          </a:p>
        </p:txBody>
      </p:sp>
      <p:sp>
        <p:nvSpPr>
          <p:cNvPr id="7" name="Rectangle 6"/>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1"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chemeClr val="bg1"/>
                </a:solidFill>
                <a:latin typeface="Agency FB" panose="020B0503020202020204" pitchFamily="34" charset="0"/>
              </a:defRPr>
            </a:lvl1pPr>
          </a:lstStyle>
          <a:p>
            <a:pPr lvl="0"/>
            <a:r>
              <a:rPr lang="en-US" dirty="0"/>
              <a:t>CLICK TO ENTER HEADER</a:t>
            </a:r>
          </a:p>
        </p:txBody>
      </p:sp>
      <p:sp>
        <p:nvSpPr>
          <p:cNvPr id="14"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5" name="Rectangle 4"/>
          <p:cNvSpPr/>
          <p:nvPr userDrawn="1"/>
        </p:nvSpPr>
        <p:spPr>
          <a:xfrm>
            <a:off x="5363678" y="1945931"/>
            <a:ext cx="3780323" cy="2435074"/>
          </a:xfrm>
          <a:prstGeom prst="rect">
            <a:avLst/>
          </a:prstGeom>
          <a:solidFill>
            <a:srgbClr val="FFFFFF">
              <a:alpha val="80000"/>
            </a:srgbClr>
          </a:solidFill>
          <a:ln w="12700" cap="flat" cmpd="sng" algn="ctr">
            <a:noFill/>
            <a:prstDash val="solid"/>
            <a:miter lim="800000"/>
          </a:ln>
          <a:effectLst/>
        </p:spPr>
        <p:txBody>
          <a:bodyPr rtlCol="0" anchor="ctr"/>
          <a:lstStyle/>
          <a:p>
            <a:pPr algn="ctr">
              <a:defRPr/>
            </a:pPr>
            <a:endParaRPr lang="en-US" sz="1013" dirty="0">
              <a:solidFill>
                <a:srgbClr val="FFFFFF"/>
              </a:solidFill>
              <a:latin typeface="Calibri" panose="020F0502020204030204"/>
              <a:ea typeface="ＭＳ Ｐゴシック"/>
              <a:cs typeface="+mn-cs"/>
            </a:endParaRPr>
          </a:p>
        </p:txBody>
      </p:sp>
      <p:sp>
        <p:nvSpPr>
          <p:cNvPr id="13" name="Text Placeholder 12"/>
          <p:cNvSpPr>
            <a:spLocks noGrp="1"/>
          </p:cNvSpPr>
          <p:nvPr>
            <p:ph type="body" sz="quarter" idx="11" hasCustomPrompt="1"/>
          </p:nvPr>
        </p:nvSpPr>
        <p:spPr>
          <a:xfrm>
            <a:off x="5519098" y="2052844"/>
            <a:ext cx="3469481" cy="2221245"/>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2250" kern="1200" cap="all" baseline="0">
                <a:solidFill>
                  <a:srgbClr val="00A3E0"/>
                </a:solidFill>
                <a:latin typeface="Agency FB" panose="020B0503020202020204" pitchFamily="34" charset="0"/>
              </a:defRPr>
            </a:lvl1pPr>
          </a:lstStyle>
          <a:p>
            <a:pPr lvl="0"/>
            <a:r>
              <a:rPr lang="en-US" dirty="0"/>
              <a:t>ADD MESSAGE                HERE.</a:t>
            </a:r>
          </a:p>
        </p:txBody>
      </p:sp>
      <p:sp>
        <p:nvSpPr>
          <p:cNvPr id="10"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1703754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1"/>
            <a:ext cx="9144000" cy="4677770"/>
          </a:xfrm>
          <a:prstGeom prst="rect">
            <a:avLst/>
          </a:prstGeom>
        </p:spPr>
        <p:txBody>
          <a:bodyPr anchor="ctr"/>
          <a:lstStyle>
            <a:lvl1pPr marL="0" indent="0" algn="ctr">
              <a:buNone/>
              <a:defRPr/>
            </a:lvl1pPr>
          </a:lstStyle>
          <a:p>
            <a:endParaRPr lang="en-US" dirty="0"/>
          </a:p>
        </p:txBody>
      </p:sp>
      <p:sp>
        <p:nvSpPr>
          <p:cNvPr id="7" name="Rectangle 6"/>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1"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rgbClr val="002F6C"/>
                </a:solidFill>
                <a:latin typeface="Agency FB" panose="020B0503020202020204" pitchFamily="34" charset="0"/>
              </a:defRPr>
            </a:lvl1pPr>
          </a:lstStyle>
          <a:p>
            <a:pPr lvl="0"/>
            <a:r>
              <a:rPr lang="en-US" dirty="0"/>
              <a:t>CLICK TO ENTER HEADER</a:t>
            </a:r>
          </a:p>
        </p:txBody>
      </p:sp>
      <p:sp>
        <p:nvSpPr>
          <p:cNvPr id="14"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34596483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with Whit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1"/>
            <a:ext cx="9144000" cy="4677770"/>
          </a:xfrm>
          <a:prstGeom prst="rect">
            <a:avLst/>
          </a:prstGeom>
        </p:spPr>
        <p:txBody>
          <a:bodyPr anchor="ctr"/>
          <a:lstStyle>
            <a:lvl1pPr marL="0" indent="0" algn="ctr">
              <a:buNone/>
              <a:defRPr/>
            </a:lvl1pPr>
          </a:lstStyle>
          <a:p>
            <a:endParaRPr lang="en-US" dirty="0"/>
          </a:p>
        </p:txBody>
      </p:sp>
      <p:sp>
        <p:nvSpPr>
          <p:cNvPr id="7" name="Rectangle 6"/>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1"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chemeClr val="bg1"/>
                </a:solidFill>
                <a:latin typeface="Agency FB" panose="020B0503020202020204" pitchFamily="34" charset="0"/>
              </a:defRPr>
            </a:lvl1pPr>
          </a:lstStyle>
          <a:p>
            <a:pPr lvl="0"/>
            <a:r>
              <a:rPr lang="en-US" dirty="0"/>
              <a:t>CLICK TO ENTER HEADER</a:t>
            </a:r>
          </a:p>
        </p:txBody>
      </p:sp>
      <p:sp>
        <p:nvSpPr>
          <p:cNvPr id="14"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3173076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without Header">
    <p:spTree>
      <p:nvGrpSpPr>
        <p:cNvPr id="1" name=""/>
        <p:cNvGrpSpPr/>
        <p:nvPr/>
      </p:nvGrpSpPr>
      <p:grpSpPr>
        <a:xfrm>
          <a:off x="0" y="0"/>
          <a:ext cx="0" cy="0"/>
          <a:chOff x="0" y="0"/>
          <a:chExt cx="0" cy="0"/>
        </a:xfrm>
      </p:grpSpPr>
      <p:sp>
        <p:nvSpPr>
          <p:cNvPr id="13" name="Picture Placeholder 15"/>
          <p:cNvSpPr>
            <a:spLocks noGrp="1"/>
          </p:cNvSpPr>
          <p:nvPr>
            <p:ph type="pic" sz="quarter" idx="13"/>
          </p:nvPr>
        </p:nvSpPr>
        <p:spPr>
          <a:xfrm>
            <a:off x="0" y="1"/>
            <a:ext cx="9144000" cy="4677770"/>
          </a:xfrm>
          <a:prstGeom prst="rect">
            <a:avLst/>
          </a:prstGeom>
        </p:spPr>
        <p:txBody>
          <a:bodyPr anchor="ctr"/>
          <a:lstStyle>
            <a:lvl1pPr marL="0" indent="0" algn="ctr">
              <a:buNone/>
              <a:defRPr/>
            </a:lvl1pPr>
          </a:lstStyle>
          <a:p>
            <a:endParaRPr lang="en-US" dirty="0"/>
          </a:p>
        </p:txBody>
      </p:sp>
      <p:sp>
        <p:nvSpPr>
          <p:cNvPr id="7" name="Rectangle 6"/>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2"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14" name="Text Placeholder 12"/>
          <p:cNvSpPr>
            <a:spLocks noGrp="1"/>
          </p:cNvSpPr>
          <p:nvPr>
            <p:ph type="body" sz="quarter" idx="11" hasCustomPrompt="1"/>
          </p:nvPr>
        </p:nvSpPr>
        <p:spPr>
          <a:xfrm>
            <a:off x="5519098" y="2052844"/>
            <a:ext cx="3469481" cy="2221245"/>
          </a:xfrm>
          <a:prstGeom prst="rect">
            <a:avLst/>
          </a:prstGeom>
          <a:solidFill>
            <a:srgbClr val="FFFFFF">
              <a:alpha val="80000"/>
            </a:srgbClr>
          </a:solidFill>
        </p:spPr>
        <p:txBody>
          <a:bodyPr anchor="ctr">
            <a:normAutofit/>
          </a:bodyPr>
          <a:lstStyle>
            <a:lvl1pPr marL="0" indent="0" algn="r">
              <a:lnSpc>
                <a:spcPct val="90000"/>
              </a:lnSpc>
              <a:spcBef>
                <a:spcPts val="0"/>
              </a:spcBef>
              <a:buNone/>
              <a:defRPr sz="2250" kern="1200" cap="all" baseline="0">
                <a:solidFill>
                  <a:srgbClr val="00A3E0"/>
                </a:solidFill>
                <a:latin typeface="Agency FB" panose="020B0503020202020204" pitchFamily="34" charset="0"/>
              </a:defRPr>
            </a:lvl1pPr>
          </a:lstStyle>
          <a:p>
            <a:pPr lvl="0"/>
            <a:r>
              <a:rPr lang="en-US" dirty="0"/>
              <a:t>ADD MESSAGE                HERE.</a:t>
            </a:r>
          </a:p>
        </p:txBody>
      </p:sp>
      <p:sp>
        <p:nvSpPr>
          <p:cNvPr id="8"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3882233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ransition Slide">
    <p:bg>
      <p:bgPr>
        <a:solidFill>
          <a:srgbClr val="002F6C"/>
        </a:solid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10" hasCustomPrompt="1"/>
          </p:nvPr>
        </p:nvSpPr>
        <p:spPr>
          <a:xfrm>
            <a:off x="566334" y="1960025"/>
            <a:ext cx="8013016" cy="647531"/>
          </a:xfrm>
          <a:prstGeom prst="rect">
            <a:avLst/>
          </a:prstGeom>
        </p:spPr>
        <p:txBody>
          <a:bodyPr/>
          <a:lstStyle>
            <a:lvl1pPr marL="0" indent="0" algn="ctr">
              <a:buNone/>
              <a:defRPr sz="3375" b="1" cap="all" baseline="0">
                <a:solidFill>
                  <a:schemeClr val="bg1"/>
                </a:solidFill>
                <a:latin typeface="Agency FB" panose="020B0503020202020204" pitchFamily="34" charset="0"/>
              </a:defRPr>
            </a:lvl1pPr>
          </a:lstStyle>
          <a:p>
            <a:pPr lvl="0"/>
            <a:r>
              <a:rPr lang="en-US" dirty="0"/>
              <a:t>CLICK TO ENTER TRANSITION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12" name="Text Placeholder 24"/>
          <p:cNvSpPr>
            <a:spLocks noGrp="1"/>
          </p:cNvSpPr>
          <p:nvPr>
            <p:ph type="body" sz="quarter" idx="11" hasCustomPrompt="1"/>
          </p:nvPr>
        </p:nvSpPr>
        <p:spPr>
          <a:xfrm>
            <a:off x="566333" y="2652501"/>
            <a:ext cx="8013016" cy="459250"/>
          </a:xfrm>
          <a:prstGeom prst="rect">
            <a:avLst/>
          </a:prstGeom>
        </p:spPr>
        <p:txBody>
          <a:bodyPr/>
          <a:lstStyle>
            <a:lvl1pPr marL="0" indent="0" algn="ctr">
              <a:buNone/>
              <a:defRPr sz="1350" b="0" cap="all" baseline="0">
                <a:solidFill>
                  <a:schemeClr val="bg1"/>
                </a:solidFill>
                <a:latin typeface="Agency FB" panose="020B0503020202020204" pitchFamily="34" charset="0"/>
              </a:defRPr>
            </a:lvl1pPr>
          </a:lstStyle>
          <a:p>
            <a:pPr lvl="0"/>
            <a:r>
              <a:rPr lang="en-US" dirty="0"/>
              <a:t>TRANSITION SUBTITLE</a:t>
            </a:r>
          </a:p>
        </p:txBody>
      </p:sp>
      <p:sp>
        <p:nvSpPr>
          <p:cNvPr id="14" name="Text Placeholder 8"/>
          <p:cNvSpPr>
            <a:spLocks noGrp="1"/>
          </p:cNvSpPr>
          <p:nvPr>
            <p:ph type="body" sz="quarter" idx="12"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6"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9722654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3" name="Rectangle 2"/>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9"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rgbClr val="002F6C"/>
                </a:solidFill>
                <a:latin typeface="Agency FB" panose="020B0503020202020204" pitchFamily="34" charset="0"/>
              </a:defRPr>
            </a:lvl1pPr>
          </a:lstStyle>
          <a:p>
            <a:pPr lvl="0"/>
            <a:r>
              <a:rPr lang="en-US" dirty="0"/>
              <a:t>CLICK TO ENTER HEADER</a:t>
            </a:r>
          </a:p>
        </p:txBody>
      </p:sp>
      <p:sp>
        <p:nvSpPr>
          <p:cNvPr id="11" name="Text Placeholder 12"/>
          <p:cNvSpPr>
            <a:spLocks noGrp="1"/>
          </p:cNvSpPr>
          <p:nvPr>
            <p:ph type="body" sz="quarter" idx="11" hasCustomPrompt="1"/>
          </p:nvPr>
        </p:nvSpPr>
        <p:spPr>
          <a:xfrm>
            <a:off x="5519098" y="2052844"/>
            <a:ext cx="3469481" cy="2221245"/>
          </a:xfrm>
          <a:prstGeom prst="rect">
            <a:avLst/>
          </a:prstGeom>
        </p:spPr>
        <p:txBody>
          <a:bodyPr anchor="ctr">
            <a:normAutofit/>
          </a:bodyPr>
          <a:lstStyle>
            <a:lvl1pPr marL="0" indent="0" algn="r">
              <a:lnSpc>
                <a:spcPct val="90000"/>
              </a:lnSpc>
              <a:spcBef>
                <a:spcPts val="0"/>
              </a:spcBef>
              <a:buNone/>
              <a:defRPr sz="2250" kern="1200" cap="all" baseline="0">
                <a:solidFill>
                  <a:srgbClr val="00A3E0"/>
                </a:solidFill>
                <a:latin typeface="Agency FB" panose="020B0503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400049" y="983569"/>
            <a:ext cx="4572000" cy="3290520"/>
          </a:xfrm>
          <a:prstGeom prst="rect">
            <a:avLst/>
          </a:prstGeom>
        </p:spPr>
        <p:txBody>
          <a:bodyPr/>
          <a:lstStyle>
            <a:lvl1pPr marL="0" indent="0">
              <a:buNone/>
              <a:defRPr sz="1013" baseline="0">
                <a:solidFill>
                  <a:srgbClr val="63666A"/>
                </a:solidFill>
                <a:latin typeface="+mn-lt"/>
              </a:defRPr>
            </a:lvl1pPr>
          </a:lstStyle>
          <a:p>
            <a:pPr lvl="0"/>
            <a:r>
              <a:rPr lang="en-US" dirty="0"/>
              <a:t>Click to enter text.</a:t>
            </a:r>
          </a:p>
        </p:txBody>
      </p:sp>
      <p:sp>
        <p:nvSpPr>
          <p:cNvPr id="14" name="Text Placeholder 8"/>
          <p:cNvSpPr>
            <a:spLocks noGrp="1"/>
          </p:cNvSpPr>
          <p:nvPr>
            <p:ph type="body" sz="quarter" idx="13"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261783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406437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ed Text with Header">
    <p:spTree>
      <p:nvGrpSpPr>
        <p:cNvPr id="1" name=""/>
        <p:cNvGrpSpPr/>
        <p:nvPr/>
      </p:nvGrpSpPr>
      <p:grpSpPr>
        <a:xfrm>
          <a:off x="0" y="0"/>
          <a:ext cx="0" cy="0"/>
          <a:chOff x="0" y="0"/>
          <a:chExt cx="0" cy="0"/>
        </a:xfrm>
      </p:grpSpPr>
      <p:sp>
        <p:nvSpPr>
          <p:cNvPr id="3" name="Rectangle 2"/>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9"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rgbClr val="002F6C"/>
                </a:solidFill>
                <a:latin typeface="Agency FB" panose="020B0503020202020204" pitchFamily="34" charset="0"/>
              </a:defRPr>
            </a:lvl1pPr>
          </a:lstStyle>
          <a:p>
            <a:pPr lvl="0"/>
            <a:r>
              <a:rPr lang="en-US" dirty="0"/>
              <a:t>CLICK TO ENTER HEADER</a:t>
            </a:r>
          </a:p>
        </p:txBody>
      </p:sp>
      <p:sp>
        <p:nvSpPr>
          <p:cNvPr id="10" name="Text Placeholder 12"/>
          <p:cNvSpPr>
            <a:spLocks noGrp="1"/>
          </p:cNvSpPr>
          <p:nvPr>
            <p:ph type="body" sz="quarter" idx="11" hasCustomPrompt="1"/>
          </p:nvPr>
        </p:nvSpPr>
        <p:spPr>
          <a:xfrm>
            <a:off x="5519098" y="2052844"/>
            <a:ext cx="3469481" cy="2221245"/>
          </a:xfrm>
          <a:prstGeom prst="rect">
            <a:avLst/>
          </a:prstGeom>
        </p:spPr>
        <p:txBody>
          <a:bodyPr anchor="ctr">
            <a:normAutofit/>
          </a:bodyPr>
          <a:lstStyle>
            <a:lvl1pPr marL="0" indent="0" algn="r">
              <a:lnSpc>
                <a:spcPct val="90000"/>
              </a:lnSpc>
              <a:spcBef>
                <a:spcPts val="0"/>
              </a:spcBef>
              <a:buNone/>
              <a:defRPr sz="2250" kern="1200" cap="all" baseline="0">
                <a:solidFill>
                  <a:srgbClr val="00A3E0"/>
                </a:solidFill>
                <a:latin typeface="Agency FB" panose="020B0503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400049" y="983569"/>
            <a:ext cx="4572000" cy="3290520"/>
          </a:xfrm>
          <a:prstGeom prst="rect">
            <a:avLst/>
          </a:prstGeom>
        </p:spPr>
        <p:txBody>
          <a:bodyPr/>
          <a:lstStyle>
            <a:lvl1pPr marL="160735" indent="-160735">
              <a:buFont typeface="Arial" panose="020B0604020202020204" pitchFamily="34" charset="0"/>
              <a:buChar char="•"/>
              <a:defRPr sz="1013" baseline="0">
                <a:solidFill>
                  <a:srgbClr val="63666A"/>
                </a:solidFill>
                <a:latin typeface="+mn-lt"/>
              </a:defRPr>
            </a:lvl1pPr>
          </a:lstStyle>
          <a:p>
            <a:pPr lvl="0"/>
            <a:r>
              <a:rPr lang="en-US" dirty="0"/>
              <a:t>Click to enter bulleted text.</a:t>
            </a:r>
          </a:p>
        </p:txBody>
      </p:sp>
      <p:sp>
        <p:nvSpPr>
          <p:cNvPr id="12" name="Text Placeholder 8"/>
          <p:cNvSpPr>
            <a:spLocks noGrp="1"/>
          </p:cNvSpPr>
          <p:nvPr>
            <p:ph type="body" sz="quarter" idx="13"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8"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1084537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3" name="Rectangle 2"/>
          <p:cNvSpPr/>
          <p:nvPr userDrawn="1"/>
        </p:nvSpPr>
        <p:spPr>
          <a:xfrm>
            <a:off x="0" y="4677771"/>
            <a:ext cx="9144000" cy="480825"/>
          </a:xfrm>
          <a:prstGeom prst="rect">
            <a:avLst/>
          </a:prstGeom>
          <a:solidFill>
            <a:srgbClr val="002F6C"/>
          </a:solidFill>
          <a:ln w="12700" cap="flat" cmpd="sng" algn="ctr">
            <a:noFill/>
            <a:prstDash val="solid"/>
            <a:miter lim="800000"/>
          </a:ln>
          <a:effectLst/>
        </p:spPr>
        <p:txBody>
          <a:bodyPr rtlCol="0" anchor="ctr"/>
          <a:lstStyle/>
          <a:p>
            <a:pPr algn="ctr">
              <a:defRPr/>
            </a:pPr>
            <a:endParaRPr lang="en-US" sz="1013">
              <a:solidFill>
                <a:srgbClr val="FFFFFF"/>
              </a:solidFill>
              <a:latin typeface="Calibri" panose="020F0502020204030204"/>
              <a:ea typeface="ＭＳ Ｐゴシック"/>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49087" y="4778164"/>
            <a:ext cx="1292098" cy="312257"/>
          </a:xfrm>
          <a:prstGeom prst="rect">
            <a:avLst/>
          </a:prstGeom>
        </p:spPr>
      </p:pic>
      <p:sp>
        <p:nvSpPr>
          <p:cNvPr id="7" name="Text Placeholder 10"/>
          <p:cNvSpPr>
            <a:spLocks noGrp="1"/>
          </p:cNvSpPr>
          <p:nvPr>
            <p:ph type="body" sz="quarter" idx="10" hasCustomPrompt="1"/>
          </p:nvPr>
        </p:nvSpPr>
        <p:spPr>
          <a:xfrm>
            <a:off x="400051" y="265135"/>
            <a:ext cx="4963627" cy="420665"/>
          </a:xfrm>
          <a:prstGeom prst="rect">
            <a:avLst/>
          </a:prstGeom>
        </p:spPr>
        <p:txBody>
          <a:bodyPr/>
          <a:lstStyle>
            <a:lvl1pPr marL="0" indent="0">
              <a:buNone/>
              <a:defRPr sz="2250" b="1" cap="all" baseline="0">
                <a:solidFill>
                  <a:srgbClr val="002F6C"/>
                </a:solidFill>
                <a:latin typeface="Agency FB" panose="020B0503020202020204" pitchFamily="34" charset="0"/>
              </a:defRPr>
            </a:lvl1pPr>
          </a:lstStyle>
          <a:p>
            <a:pPr lvl="0"/>
            <a:r>
              <a:rPr lang="en-US" dirty="0"/>
              <a:t>CLICK TO ENTER HEADER</a:t>
            </a:r>
          </a:p>
        </p:txBody>
      </p:sp>
      <p:sp>
        <p:nvSpPr>
          <p:cNvPr id="9" name="Text Placeholder 8"/>
          <p:cNvSpPr>
            <a:spLocks noGrp="1"/>
          </p:cNvSpPr>
          <p:nvPr>
            <p:ph type="body" sz="quarter" idx="11" hasCustomPrompt="1"/>
          </p:nvPr>
        </p:nvSpPr>
        <p:spPr>
          <a:xfrm>
            <a:off x="89020" y="4775247"/>
            <a:ext cx="3145460" cy="295306"/>
          </a:xfrm>
          <a:prstGeom prst="rect">
            <a:avLst/>
          </a:prstGeom>
        </p:spPr>
        <p:txBody>
          <a:bodyPr anchor="ctr"/>
          <a:lstStyle>
            <a:lvl1pPr marL="0" indent="0">
              <a:buNone/>
              <a:defRPr sz="675">
                <a:solidFill>
                  <a:schemeClr val="bg1"/>
                </a:solidFill>
                <a:latin typeface="+mn-lt"/>
              </a:defRPr>
            </a:lvl1pPr>
          </a:lstStyle>
          <a:p>
            <a:pPr lvl="0"/>
            <a:r>
              <a:rPr lang="en-US" dirty="0"/>
              <a:t>CLICK TO EDIT FOOTER</a:t>
            </a:r>
          </a:p>
        </p:txBody>
      </p:sp>
      <p:sp>
        <p:nvSpPr>
          <p:cNvPr id="6" name="Text Placeholder 2"/>
          <p:cNvSpPr>
            <a:spLocks noGrp="1"/>
          </p:cNvSpPr>
          <p:nvPr>
            <p:ph type="body" sz="quarter" idx="14" hasCustomPrompt="1"/>
          </p:nvPr>
        </p:nvSpPr>
        <p:spPr>
          <a:xfrm>
            <a:off x="3273357" y="4853696"/>
            <a:ext cx="2597286" cy="214313"/>
          </a:xfrm>
          <a:prstGeom prst="rect">
            <a:avLst/>
          </a:prstGeom>
        </p:spPr>
        <p:txBody>
          <a:bodyPr/>
          <a:lstStyle>
            <a:lvl1pPr marL="0" indent="0" algn="ctr">
              <a:buFontTx/>
              <a:buNone/>
              <a:defRPr sz="506" baseline="0">
                <a:solidFill>
                  <a:schemeClr val="bg1"/>
                </a:solidFill>
              </a:defRPr>
            </a:lvl1pPr>
            <a:lvl2pPr marL="257175" indent="0">
              <a:buFontTx/>
              <a:buNone/>
              <a:defRPr sz="619">
                <a:solidFill>
                  <a:schemeClr val="bg1"/>
                </a:solidFill>
              </a:defRPr>
            </a:lvl2pPr>
            <a:lvl3pPr marL="514350" indent="0">
              <a:buFontTx/>
              <a:buNone/>
              <a:defRPr sz="591">
                <a:solidFill>
                  <a:schemeClr val="bg1"/>
                </a:solidFill>
              </a:defRPr>
            </a:lvl3pPr>
            <a:lvl4pPr marL="771525" indent="0">
              <a:buFontTx/>
              <a:buNone/>
              <a:defRPr sz="563">
                <a:solidFill>
                  <a:schemeClr val="bg1"/>
                </a:solidFill>
              </a:defRPr>
            </a:lvl4pPr>
            <a:lvl5pPr marL="1028700" indent="0">
              <a:buFontTx/>
              <a:buNone/>
              <a:defRPr sz="563">
                <a:solidFill>
                  <a:schemeClr val="bg1"/>
                </a:solidFill>
              </a:defRPr>
            </a:lvl5pPr>
          </a:lstStyle>
          <a:p>
            <a:pPr lvl="0"/>
            <a:r>
              <a:rPr lang="en-US" dirty="0"/>
              <a:t>DOCUMENT PROTECTION GOES HERE</a:t>
            </a:r>
          </a:p>
        </p:txBody>
      </p:sp>
    </p:spTree>
    <p:extLst>
      <p:ext uri="{BB962C8B-B14F-4D97-AF65-F5344CB8AC3E}">
        <p14:creationId xmlns:p14="http://schemas.microsoft.com/office/powerpoint/2010/main" val="10224346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2F6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042" y="1797759"/>
            <a:ext cx="6093914" cy="1472696"/>
          </a:xfrm>
          <a:prstGeom prst="rect">
            <a:avLst/>
          </a:prstGeom>
        </p:spPr>
      </p:pic>
    </p:spTree>
    <p:extLst>
      <p:ext uri="{BB962C8B-B14F-4D97-AF65-F5344CB8AC3E}">
        <p14:creationId xmlns:p14="http://schemas.microsoft.com/office/powerpoint/2010/main" val="8830817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79778" y="3889859"/>
            <a:ext cx="3657600" cy="657225"/>
          </a:xfrm>
          <a:prstGeom prst="rect">
            <a:avLst/>
          </a:prstGeom>
        </p:spPr>
      </p:pic>
      <p:sp>
        <p:nvSpPr>
          <p:cNvPr id="7172" name="Rectangle 4"/>
          <p:cNvSpPr>
            <a:spLocks noGrp="1" noChangeArrowheads="1"/>
          </p:cNvSpPr>
          <p:nvPr>
            <p:ph type="ctrTitle"/>
          </p:nvPr>
        </p:nvSpPr>
        <p:spPr>
          <a:xfrm>
            <a:off x="461964" y="1125141"/>
            <a:ext cx="8234565" cy="857250"/>
          </a:xfrm>
        </p:spPr>
        <p:txBody>
          <a:bodyPr anchor="b"/>
          <a:lstStyle>
            <a:lvl1pPr algn="ctr" defTabSz="658416">
              <a:lnSpc>
                <a:spcPct val="100000"/>
              </a:lnSpc>
              <a:defRPr sz="3300">
                <a:solidFill>
                  <a:srgbClr val="002F6C"/>
                </a:solidFill>
                <a:latin typeface="Arial"/>
                <a:cs typeface="Arial"/>
              </a:defRPr>
            </a:lvl1pPr>
          </a:lstStyle>
          <a:p>
            <a:r>
              <a:rPr lang="en-US" smtClean="0"/>
              <a:t>Click to edit Master title style</a:t>
            </a:r>
            <a:endParaRPr lang="en-US" dirty="0"/>
          </a:p>
        </p:txBody>
      </p:sp>
      <p:sp>
        <p:nvSpPr>
          <p:cNvPr id="7173" name="Rectangle 5"/>
          <p:cNvSpPr>
            <a:spLocks noGrp="1" noChangeArrowheads="1"/>
          </p:cNvSpPr>
          <p:nvPr>
            <p:ph type="subTitle" idx="1"/>
          </p:nvPr>
        </p:nvSpPr>
        <p:spPr>
          <a:xfrm>
            <a:off x="479426" y="2253124"/>
            <a:ext cx="8221663" cy="369332"/>
          </a:xfrm>
        </p:spPr>
        <p:txBody>
          <a:bodyPr anchor="ctr" anchorCtr="0"/>
          <a:lstStyle>
            <a:lvl1pPr marL="0" indent="0" algn="ctr">
              <a:spcBef>
                <a:spcPts val="0"/>
              </a:spcBef>
              <a:buFontTx/>
              <a:buNone/>
              <a:defRPr lang="en-US" sz="2400" b="1" dirty="0">
                <a:solidFill>
                  <a:schemeClr val="bg2"/>
                </a:solidFill>
                <a:effectLst/>
                <a:latin typeface="Arial"/>
                <a:ea typeface="ＭＳ Ｐゴシック" pitchFamily="-112" charset="-128"/>
                <a:cs typeface="Arial"/>
              </a:defRPr>
            </a:lvl1pPr>
          </a:lstStyle>
          <a:p>
            <a:r>
              <a:rPr lang="en-US" smtClean="0"/>
              <a:t>Click to edit Master subtitle style</a:t>
            </a:r>
            <a:endParaRPr lang="en-US" dirty="0"/>
          </a:p>
        </p:txBody>
      </p:sp>
      <p:sp>
        <p:nvSpPr>
          <p:cNvPr id="22" name="Text Placeholder 21"/>
          <p:cNvSpPr>
            <a:spLocks noGrp="1"/>
          </p:cNvSpPr>
          <p:nvPr>
            <p:ph type="body" sz="quarter" idx="10"/>
          </p:nvPr>
        </p:nvSpPr>
        <p:spPr>
          <a:xfrm>
            <a:off x="5052776" y="4057266"/>
            <a:ext cx="3648313" cy="207749"/>
          </a:xfrm>
        </p:spPr>
        <p:txBody>
          <a:bodyPr/>
          <a:lstStyle>
            <a:lvl1pPr marL="0" indent="0">
              <a:buNone/>
              <a:defRPr sz="1350"/>
            </a:lvl1pPr>
            <a:lvl2pPr marL="0" indent="0">
              <a:buNone/>
              <a:defRPr sz="1350"/>
            </a:lvl2pPr>
            <a:lvl3pPr marL="0" indent="0">
              <a:buNone/>
              <a:defRPr sz="1350"/>
            </a:lvl3pPr>
            <a:lvl4pPr marL="0" indent="0">
              <a:buNone/>
              <a:defRPr sz="1350"/>
            </a:lvl4pPr>
            <a:lvl5pPr marL="0" indent="0">
              <a:buNone/>
              <a:defRPr sz="1350"/>
            </a:lvl5pPr>
          </a:lstStyle>
          <a:p>
            <a:pPr lvl="0"/>
            <a:r>
              <a:rPr lang="en-US" smtClean="0"/>
              <a:t>Click to edit Master text styles</a:t>
            </a:r>
          </a:p>
        </p:txBody>
      </p:sp>
      <p:sp>
        <p:nvSpPr>
          <p:cNvPr id="23" name="Text Placeholder 21"/>
          <p:cNvSpPr>
            <a:spLocks noGrp="1"/>
          </p:cNvSpPr>
          <p:nvPr>
            <p:ph type="body" sz="quarter" idx="11"/>
          </p:nvPr>
        </p:nvSpPr>
        <p:spPr>
          <a:xfrm>
            <a:off x="5052776" y="4268177"/>
            <a:ext cx="3648313" cy="184666"/>
          </a:xfrm>
        </p:spPr>
        <p:txBody>
          <a:bodyPr/>
          <a:lstStyle>
            <a:lvl1pPr marL="0" indent="0">
              <a:buNone/>
              <a:defRPr sz="1200"/>
            </a:lvl1pPr>
            <a:lvl2pPr marL="0" indent="0">
              <a:buNone/>
              <a:defRPr sz="1350"/>
            </a:lvl2pPr>
            <a:lvl3pPr marL="0" indent="0">
              <a:buNone/>
              <a:defRPr sz="1350"/>
            </a:lvl3pPr>
            <a:lvl4pPr marL="0" indent="0">
              <a:buNone/>
              <a:defRPr sz="1350"/>
            </a:lvl4pPr>
            <a:lvl5pPr marL="0" indent="0">
              <a:buNone/>
              <a:defRPr sz="1350"/>
            </a:lvl5pPr>
          </a:lstStyle>
          <a:p>
            <a:pPr lvl="0"/>
            <a:r>
              <a:rPr lang="en-US" smtClean="0"/>
              <a:t>Click to edit Master text styles</a:t>
            </a:r>
          </a:p>
        </p:txBody>
      </p:sp>
      <p:sp>
        <p:nvSpPr>
          <p:cNvPr id="24" name="Text Placeholder 21"/>
          <p:cNvSpPr>
            <a:spLocks noGrp="1"/>
          </p:cNvSpPr>
          <p:nvPr>
            <p:ph type="body" sz="quarter" idx="12"/>
          </p:nvPr>
        </p:nvSpPr>
        <p:spPr>
          <a:xfrm>
            <a:off x="479426" y="2933700"/>
            <a:ext cx="8221663" cy="276999"/>
          </a:xfrm>
        </p:spPr>
        <p:txBody>
          <a:bodyPr wrap="square">
            <a:spAutoFit/>
          </a:bodyPr>
          <a:lstStyle>
            <a:lvl1pPr marL="0" indent="0" algn="ctr">
              <a:spcBef>
                <a:spcPts val="0"/>
              </a:spcBef>
              <a:buNone/>
              <a:defRPr sz="1800"/>
            </a:lvl1pPr>
            <a:lvl2pPr marL="0" indent="0" algn="ctr">
              <a:buNone/>
              <a:defRPr sz="1350"/>
            </a:lvl2pPr>
            <a:lvl3pPr marL="0" indent="0">
              <a:buNone/>
              <a:defRPr sz="1350"/>
            </a:lvl3pPr>
            <a:lvl4pPr marL="0" indent="0">
              <a:buNone/>
              <a:defRPr sz="1350"/>
            </a:lvl4pPr>
            <a:lvl5pPr marL="0" indent="0">
              <a:buNone/>
              <a:defRPr sz="1350"/>
            </a:lvl5pPr>
          </a:lstStyle>
          <a:p>
            <a:pPr lvl="0"/>
            <a:r>
              <a:rPr lang="en-US" smtClean="0"/>
              <a:t>Click to edit Master text styles</a:t>
            </a:r>
          </a:p>
        </p:txBody>
      </p:sp>
    </p:spTree>
    <p:extLst>
      <p:ext uri="{BB962C8B-B14F-4D97-AF65-F5344CB8AC3E}">
        <p14:creationId xmlns:p14="http://schemas.microsoft.com/office/powerpoint/2010/main" val="12716446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solidFill>
                  <a:srgbClr val="002F6C"/>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61964" y="1015944"/>
            <a:ext cx="8224837" cy="1143903"/>
          </a:xfrm>
        </p:spPr>
        <p:txBody>
          <a:bodyPr/>
          <a:lstStyle>
            <a:lvl1pPr>
              <a:defRPr baseline="0">
                <a:solidFill>
                  <a:schemeClr val="tx1"/>
                </a:solidFill>
                <a:effectLst/>
              </a:defRPr>
            </a:lvl1pPr>
            <a:lvl2pPr>
              <a:defRPr baseline="0">
                <a:solidFill>
                  <a:schemeClr val="tx1"/>
                </a:solidFill>
                <a:effectLst/>
              </a:defRPr>
            </a:lvl2pPr>
            <a:lvl3pPr>
              <a:buSzPct val="80000"/>
              <a:defRPr baseline="0">
                <a:solidFill>
                  <a:schemeClr val="tx1"/>
                </a:solidFill>
                <a:effectLst/>
              </a:defRPr>
            </a:lvl3pPr>
            <a:lvl4pPr>
              <a:defRPr>
                <a:solidFill>
                  <a:schemeClr val="tx1"/>
                </a:solidFill>
                <a:effectLst/>
              </a:defRPr>
            </a:lvl4pPr>
            <a:lvl5pPr>
              <a:defRPr>
                <a:effectLst/>
              </a:defRPr>
            </a:lvl5pPr>
            <a:lvl6pPr>
              <a:defRPr>
                <a:solidFill>
                  <a:schemeClr val="tx1"/>
                </a:solidFill>
                <a:effectLst/>
              </a:defRPr>
            </a:lvl6pPr>
            <a:lvl8pPr>
              <a:defRPr>
                <a:solidFill>
                  <a:schemeClr val="tx1"/>
                </a:solidFill>
                <a:effectLst/>
              </a:defRPr>
            </a:lvl8pPr>
            <a:lvl9pPr>
              <a:buNone/>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4355150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1964" y="240507"/>
            <a:ext cx="7312025" cy="398859"/>
          </a:xfrm>
        </p:spPr>
        <p:txBody>
          <a:bodyPr/>
          <a:lstStyle>
            <a:lvl1pPr>
              <a:defRPr sz="240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40770963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6928" y="1988601"/>
            <a:ext cx="8234160" cy="507831"/>
          </a:xfrm>
        </p:spPr>
        <p:txBody>
          <a:bodyPr wrap="square" anchor="ctr" anchorCtr="0">
            <a:spAutoFit/>
          </a:bodyPr>
          <a:lstStyle>
            <a:lvl1pPr algn="ctr">
              <a:defRPr sz="3300">
                <a:solidFill>
                  <a:srgbClr val="002F6C"/>
                </a:solidFill>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6995855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2196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4251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Star">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0953" y="1393380"/>
            <a:ext cx="6622094" cy="2347215"/>
          </a:xfrm>
          <a:prstGeom prst="rect">
            <a:avLst/>
          </a:prstGeom>
        </p:spPr>
      </p:pic>
    </p:spTree>
    <p:extLst>
      <p:ext uri="{BB962C8B-B14F-4D97-AF65-F5344CB8AC3E}">
        <p14:creationId xmlns:p14="http://schemas.microsoft.com/office/powerpoint/2010/main" val="488939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3086100" cy="1200150"/>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3746686" y="560070"/>
            <a:ext cx="4882964" cy="410394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343150"/>
            <a:ext cx="308610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7149274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143000"/>
            <a:ext cx="5154930" cy="1200150"/>
          </a:xfrm>
        </p:spPr>
        <p:txBody>
          <a:bodyPr anchor="b"/>
          <a:lstStyle>
            <a:lvl1pPr algn="l">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95928" y="563431"/>
            <a:ext cx="2733722" cy="410058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14350" y="2343150"/>
            <a:ext cx="5154930" cy="2320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7214043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18" Type="http://schemas.openxmlformats.org/officeDocument/2006/relationships/image" Target="../media/image5.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4.png"/><Relationship Id="rId2" Type="http://schemas.openxmlformats.org/officeDocument/2006/relationships/slideLayout" Target="../slideLayouts/slideLayout31.xml"/><Relationship Id="rId16"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ags" Target="../tags/tag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7.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4.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12.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5.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573280"/>
            <a:ext cx="6457950" cy="9697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0" y="1645920"/>
            <a:ext cx="8115300" cy="301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6520" y="4767263"/>
            <a:ext cx="218313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dirty="0"/>
              <a:pPr/>
              <a:t>1/7/2018</a:t>
            </a:fld>
            <a:endParaRPr lang="en-US" dirty="0"/>
          </a:p>
        </p:txBody>
      </p:sp>
      <p:sp>
        <p:nvSpPr>
          <p:cNvPr id="5" name="Footer Placeholder 4"/>
          <p:cNvSpPr>
            <a:spLocks noGrp="1"/>
          </p:cNvSpPr>
          <p:nvPr>
            <p:ph type="ftr" sz="quarter" idx="3"/>
          </p:nvPr>
        </p:nvSpPr>
        <p:spPr>
          <a:xfrm>
            <a:off x="514350" y="4766884"/>
            <a:ext cx="5829300" cy="273844"/>
          </a:xfrm>
          <a:prstGeom prst="rect">
            <a:avLst/>
          </a:prstGeom>
        </p:spPr>
        <p:txBody>
          <a:bodyPr vert="horz" lIns="91440" tIns="45720" rIns="91440" bIns="45720" rtlCol="0" anchor="ctr"/>
          <a:lstStyle>
            <a:lvl1pPr algn="l">
              <a:defRPr sz="788">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285750"/>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r">
              <a:spcBef>
                <a:spcPts val="0"/>
              </a:spcBef>
              <a:buNone/>
            </a:pPr>
            <a:fld id="{00000000-1234-1234-1234-123412341234}" type="slidenum">
              <a:rPr lang="en" sz="1000" smtClean="0">
                <a:solidFill>
                  <a:schemeClr val="dk2"/>
                </a:solidFill>
                <a:latin typeface="Roboto"/>
                <a:ea typeface="Roboto"/>
                <a:cs typeface="Roboto"/>
                <a:sym typeface="Roboto"/>
              </a:rPr>
              <a:t>‹#›</a:t>
            </a:fld>
            <a:endParaRPr lang="en" sz="1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535767972"/>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sldNum="0" hdr="0" ftr="0" dt="0"/>
  <p:txStyles>
    <p:title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8664C608-40B1-4030-A28D-5B74BC98ADCE}" type="datetimeFigureOut">
              <a:rPr lang="en-US" kern="1200" smtClean="0">
                <a:latin typeface="Calibri" panose="020F0502020204030204"/>
                <a:ea typeface="+mn-ea"/>
                <a:cs typeface="+mn-cs"/>
              </a:rPr>
              <a:pPr/>
              <a:t>1/7/2018</a:t>
            </a:fld>
            <a:endParaRPr lang="en-US" kern="1200" dirty="0">
              <a:latin typeface="Calibri" panose="020F0502020204030204"/>
              <a:ea typeface="+mn-ea"/>
              <a:cs typeface="+mn-cs"/>
            </a:endParaRPr>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kern="1200" dirty="0">
              <a:latin typeface="Calibri" panose="020F0502020204030204"/>
              <a:ea typeface="+mn-ea"/>
              <a:cs typeface="+mn-cs"/>
            </a:endParaRPr>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4FAB73BC-B049-4115-A692-8D63A059BFB8}" type="slidenum">
              <a:rPr lang="en-US" kern="1200" smtClean="0">
                <a:latin typeface="Calibri" panose="020F0502020204030204"/>
                <a:ea typeface="+mn-ea"/>
                <a:cs typeface="+mn-cs"/>
              </a:rPr>
              <a:pPr/>
              <a:t>‹#›</a:t>
            </a:fld>
            <a:endParaRPr lang="en-US" kern="1200" dirty="0">
              <a:latin typeface="Calibri" panose="020F0502020204030204"/>
              <a:ea typeface="+mn-ea"/>
              <a:cs typeface="+mn-cs"/>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15261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4"/>
            </p:custDataLst>
          </p:nvPr>
        </p:nvSpPr>
        <p:spPr>
          <a:xfrm>
            <a:off x="381000" y="172641"/>
            <a:ext cx="8382000" cy="4985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custDataLst>
              <p:tags r:id="rId15"/>
            </p:custDataLst>
          </p:nvPr>
        </p:nvSpPr>
        <p:spPr>
          <a:xfrm>
            <a:off x="381000" y="1059657"/>
            <a:ext cx="8382000" cy="160197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16"/>
          <a:stretch>
            <a:fillRect/>
          </a:stretch>
        </p:blipFill>
        <p:spPr>
          <a:xfrm>
            <a:off x="0" y="4076870"/>
            <a:ext cx="9144000" cy="1065440"/>
          </a:xfrm>
          <a:prstGeom prst="rect">
            <a:avLst/>
          </a:prstGeom>
        </p:spPr>
      </p:pic>
    </p:spTree>
    <p:extLst>
      <p:ext uri="{BB962C8B-B14F-4D97-AF65-F5344CB8AC3E}">
        <p14:creationId xmlns:p14="http://schemas.microsoft.com/office/powerpoint/2010/main" val="1149800418"/>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dt="0"/>
  <p:txStyles>
    <p:titleStyle>
      <a:lvl1pPr algn="l" defTabSz="685772" rtl="0" eaLnBrk="1" latinLnBrk="0" hangingPunct="1">
        <a:lnSpc>
          <a:spcPct val="90000"/>
        </a:lnSpc>
        <a:spcBef>
          <a:spcPct val="0"/>
        </a:spcBef>
        <a:buNone/>
        <a:defRPr lang="en-US" sz="3600" b="0" i="0" u="none" kern="1200" cap="none" spc="-113"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297656" indent="-297656" algn="l" defTabSz="685772" rtl="0" eaLnBrk="1" latinLnBrk="0" hangingPunct="1">
        <a:lnSpc>
          <a:spcPct val="90000"/>
        </a:lnSpc>
        <a:spcBef>
          <a:spcPct val="20000"/>
        </a:spcBef>
        <a:buFontTx/>
        <a:buBlip>
          <a:blip r:embed="rId17"/>
        </a:buBlip>
        <a:defRPr sz="2400" kern="1200">
          <a:solidFill>
            <a:schemeClr val="tx1"/>
          </a:solidFill>
          <a:latin typeface="+mn-lt"/>
          <a:ea typeface="+mn-ea"/>
          <a:cs typeface="+mn-cs"/>
        </a:defRPr>
      </a:lvl1pPr>
      <a:lvl2pPr marL="685800" indent="-297656" algn="l" defTabSz="685772" rtl="0" eaLnBrk="1" latinLnBrk="0" hangingPunct="1">
        <a:lnSpc>
          <a:spcPct val="90000"/>
        </a:lnSpc>
        <a:spcBef>
          <a:spcPct val="20000"/>
        </a:spcBef>
        <a:buFontTx/>
        <a:buBlip>
          <a:blip r:embed="rId18"/>
        </a:buBlip>
        <a:defRPr sz="2100" b="0" i="0" u="none" kern="1200">
          <a:solidFill>
            <a:schemeClr val="tx1"/>
          </a:solidFill>
          <a:latin typeface="+mn-lt"/>
          <a:ea typeface="+mn-ea"/>
          <a:cs typeface="+mn-cs"/>
        </a:defRPr>
      </a:lvl2pPr>
      <a:lvl3pPr marL="944166" indent="-25836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3pPr>
      <a:lvl4pPr marL="1203722" indent="-259556"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4pPr>
      <a:lvl5pPr marL="1456135" indent="-252413" algn="l" defTabSz="685772" rtl="0" eaLnBrk="1" latinLnBrk="0" hangingPunct="1">
        <a:lnSpc>
          <a:spcPct val="90000"/>
        </a:lnSpc>
        <a:spcBef>
          <a:spcPct val="20000"/>
        </a:spcBef>
        <a:buFontTx/>
        <a:buBlip>
          <a:blip r:embed="rId18"/>
        </a:buBlip>
        <a:defRPr sz="1800" kern="1200">
          <a:solidFill>
            <a:schemeClr val="tx1"/>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38912" y="4898742"/>
            <a:ext cx="2538984" cy="182358"/>
          </a:xfrm>
          <a:prstGeom prst="rect">
            <a:avLst/>
          </a:prstGeom>
        </p:spPr>
        <p:txBody>
          <a:bodyPr wrap="square" anchor="ctr">
            <a:spAutoFit/>
          </a:bodyPr>
          <a:lstStyle/>
          <a:p>
            <a:r>
              <a:rPr lang="en-US" sz="585" kern="1200" dirty="0">
                <a:solidFill>
                  <a:prstClr val="black">
                    <a:lumMod val="75000"/>
                    <a:lumOff val="25000"/>
                  </a:prstClr>
                </a:solidFill>
                <a:latin typeface="Arial" pitchFamily="34" charset="0"/>
                <a:ea typeface="+mn-ea"/>
                <a:cs typeface="Arial" pitchFamily="34" charset="0"/>
              </a:rPr>
              <a:t>© 2017 TMNA Services, LLC. All Rights Reserved.</a:t>
            </a:r>
          </a:p>
        </p:txBody>
      </p:sp>
      <p:sp>
        <p:nvSpPr>
          <p:cNvPr id="11" name="Rectangle 10"/>
          <p:cNvSpPr/>
          <p:nvPr/>
        </p:nvSpPr>
        <p:spPr>
          <a:xfrm>
            <a:off x="0" y="5086351"/>
            <a:ext cx="9144000" cy="57150"/>
          </a:xfrm>
          <a:prstGeom prst="rect">
            <a:avLst/>
          </a:prstGeom>
          <a:solidFill>
            <a:srgbClr val="004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1200">
              <a:solidFill>
                <a:srgbClr val="FF0000"/>
              </a:solidFill>
            </a:endParaRPr>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557784" y="4527010"/>
            <a:ext cx="2194560" cy="387890"/>
          </a:xfrm>
          <a:prstGeom prst="rect">
            <a:avLst/>
          </a:prstGeom>
        </p:spPr>
      </p:pic>
    </p:spTree>
    <p:extLst>
      <p:ext uri="{BB962C8B-B14F-4D97-AF65-F5344CB8AC3E}">
        <p14:creationId xmlns:p14="http://schemas.microsoft.com/office/powerpoint/2010/main" val="102043063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Lst>
  <p:hf hdr="0" dt="0"/>
  <p:txStyles>
    <p:titleStyle>
      <a:lvl1pPr algn="l" defTabSz="685800" rtl="0" eaLnBrk="1" latinLnBrk="0" hangingPunct="1">
        <a:spcBef>
          <a:spcPct val="0"/>
        </a:spcBef>
        <a:buNone/>
        <a:defRPr sz="3300" kern="1200">
          <a:solidFill>
            <a:schemeClr val="tx1">
              <a:lumMod val="95000"/>
              <a:lumOff val="5000"/>
            </a:schemeClr>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直線コネクタ 7"/>
          <p:cNvCxnSpPr/>
          <p:nvPr userDrawn="1"/>
        </p:nvCxnSpPr>
        <p:spPr>
          <a:xfrm>
            <a:off x="0" y="4822031"/>
            <a:ext cx="9144000" cy="0"/>
          </a:xfrm>
          <a:prstGeom prst="line">
            <a:avLst/>
          </a:prstGeom>
          <a:ln w="3175" cmpd="sng">
            <a:solidFill>
              <a:srgbClr val="004EBC"/>
            </a:solidFill>
          </a:ln>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7201" y="4885373"/>
            <a:ext cx="1164017" cy="205740"/>
          </a:xfrm>
          <a:prstGeom prst="rect">
            <a:avLst/>
          </a:prstGeom>
        </p:spPr>
      </p:pic>
      <p:sp>
        <p:nvSpPr>
          <p:cNvPr id="10" name="スライド番号プレースホルダー 4"/>
          <p:cNvSpPr txBox="1">
            <a:spLocks/>
          </p:cNvSpPr>
          <p:nvPr userDrawn="1"/>
        </p:nvSpPr>
        <p:spPr>
          <a:xfrm>
            <a:off x="7901003" y="4822032"/>
            <a:ext cx="723900" cy="321469"/>
          </a:xfrm>
          <a:prstGeom prst="rect">
            <a:avLst/>
          </a:prstGeom>
        </p:spPr>
        <p:txBody>
          <a:bodyPr anchor="ctr"/>
          <a:lstStyle>
            <a:defPPr>
              <a:defRPr lang="en-US"/>
            </a:defPPr>
            <a:lvl1pPr marL="0" algn="l" defTabSz="914400" rtl="0" eaLnBrk="1" latinLnBrk="0" hangingPunct="1">
              <a:defRPr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049D99AB-D8E0-4880-9E66-F7D506E37B19}" type="slidenum">
              <a:rPr lang="ja-JP" altLang="en-US" sz="900">
                <a:solidFill>
                  <a:prstClr val="black"/>
                </a:solidFill>
                <a:latin typeface="Arial" panose="020B0604020202020204" pitchFamily="34" charset="0"/>
                <a:cs typeface="Arial" panose="020B0604020202020204" pitchFamily="34" charset="0"/>
              </a:rPr>
              <a:pPr algn="r">
                <a:defRPr/>
              </a:pPr>
              <a:t>‹#›</a:t>
            </a:fld>
            <a:endParaRPr lang="en-US" altLang="ja-JP" sz="900" dirty="0">
              <a:solidFill>
                <a:prstClr val="black"/>
              </a:solidFill>
              <a:latin typeface="Arial" panose="020B0604020202020204" pitchFamily="34" charset="0"/>
              <a:cs typeface="Arial" panose="020B0604020202020204" pitchFamily="34" charset="0"/>
            </a:endParaRPr>
          </a:p>
        </p:txBody>
      </p:sp>
      <p:sp>
        <p:nvSpPr>
          <p:cNvPr id="11" name="Rectangle 10"/>
          <p:cNvSpPr/>
          <p:nvPr userDrawn="1"/>
        </p:nvSpPr>
        <p:spPr>
          <a:xfrm>
            <a:off x="3302508" y="4898743"/>
            <a:ext cx="2538984" cy="182358"/>
          </a:xfrm>
          <a:prstGeom prst="rect">
            <a:avLst/>
          </a:prstGeom>
        </p:spPr>
        <p:txBody>
          <a:bodyPr wrap="square" anchor="ctr">
            <a:spAutoFit/>
          </a:bodyPr>
          <a:lstStyle/>
          <a:p>
            <a:pPr algn="ctr"/>
            <a:r>
              <a:rPr lang="en-US" sz="585" kern="1200" dirty="0">
                <a:solidFill>
                  <a:prstClr val="black">
                    <a:lumMod val="75000"/>
                    <a:lumOff val="25000"/>
                  </a:prstClr>
                </a:solidFill>
                <a:latin typeface="Arial" pitchFamily="34" charset="0"/>
                <a:ea typeface="+mn-ea"/>
                <a:cs typeface="Arial" pitchFamily="34" charset="0"/>
              </a:rPr>
              <a:t>© 2017 TMNA Services, LLC. All Rights Reserved.</a:t>
            </a:r>
          </a:p>
        </p:txBody>
      </p:sp>
    </p:spTree>
    <p:extLst>
      <p:ext uri="{BB962C8B-B14F-4D97-AF65-F5344CB8AC3E}">
        <p14:creationId xmlns:p14="http://schemas.microsoft.com/office/powerpoint/2010/main" val="323644435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hf hd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22720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bwMode="auto">
          <a:xfrm>
            <a:off x="461963" y="240506"/>
            <a:ext cx="7409486" cy="398859"/>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29" name="Rectangle 5"/>
          <p:cNvSpPr>
            <a:spLocks noGrp="1" noChangeArrowheads="1"/>
          </p:cNvSpPr>
          <p:nvPr>
            <p:ph type="body" idx="1"/>
          </p:nvPr>
        </p:nvSpPr>
        <p:spPr bwMode="auto">
          <a:xfrm>
            <a:off x="461964" y="978694"/>
            <a:ext cx="8234361" cy="1408078"/>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1"/>
            <a:r>
              <a:rPr lang="en-US" dirty="0" smtClean="0"/>
              <a:t>Second level</a:t>
            </a:r>
          </a:p>
          <a:p>
            <a:pPr lvl="2"/>
            <a:r>
              <a:rPr lang="en-US" dirty="0" smtClean="0"/>
              <a:t>Third level</a:t>
            </a:r>
          </a:p>
          <a:p>
            <a:pPr lvl="3"/>
            <a:endParaRPr lang="en-US" dirty="0" smtClean="0"/>
          </a:p>
          <a:p>
            <a:pPr lvl="4"/>
            <a:endParaRPr lang="en-US" dirty="0" smtClean="0"/>
          </a:p>
        </p:txBody>
      </p:sp>
      <p:pic>
        <p:nvPicPr>
          <p:cNvPr id="3" name="Picture 2"/>
          <p:cNvPicPr>
            <a:picLocks noChangeAspect="1"/>
          </p:cNvPicPr>
          <p:nvPr/>
        </p:nvPicPr>
        <p:blipFill>
          <a:blip r:embed="rId9"/>
          <a:stretch>
            <a:fillRect/>
          </a:stretch>
        </p:blipFill>
        <p:spPr>
          <a:xfrm>
            <a:off x="7253196" y="167986"/>
            <a:ext cx="1447892" cy="513207"/>
          </a:xfrm>
          <a:prstGeom prst="rect">
            <a:avLst/>
          </a:prstGeom>
        </p:spPr>
      </p:pic>
      <p:sp>
        <p:nvSpPr>
          <p:cNvPr id="9" name="Rectangle 2"/>
          <p:cNvSpPr>
            <a:spLocks noChangeArrowheads="1"/>
          </p:cNvSpPr>
          <p:nvPr/>
        </p:nvSpPr>
        <p:spPr bwMode="auto">
          <a:xfrm>
            <a:off x="8280764" y="4937522"/>
            <a:ext cx="863236" cy="205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lgn="ctr" defTabSz="665560" eaLnBrk="0" hangingPunct="0">
              <a:spcBef>
                <a:spcPct val="50000"/>
              </a:spcBef>
              <a:defRPr/>
            </a:pPr>
            <a:fld id="{64656387-9EC9-2A48-B681-9EB8401986DC}" type="slidenum">
              <a:rPr lang="en-US" sz="600" smtClean="0">
                <a:ea typeface="ＭＳ Ｐゴシック"/>
              </a:rPr>
              <a:pPr algn="ctr" defTabSz="665560" eaLnBrk="0" hangingPunct="0">
                <a:spcBef>
                  <a:spcPct val="50000"/>
                </a:spcBef>
                <a:defRPr/>
              </a:pPr>
              <a:t>‹#›</a:t>
            </a:fld>
            <a:endParaRPr lang="en-US" sz="600" dirty="0">
              <a:ea typeface="ＭＳ Ｐゴシック"/>
            </a:endParaRPr>
          </a:p>
        </p:txBody>
      </p:sp>
    </p:spTree>
    <p:extLst>
      <p:ext uri="{BB962C8B-B14F-4D97-AF65-F5344CB8AC3E}">
        <p14:creationId xmlns:p14="http://schemas.microsoft.com/office/powerpoint/2010/main" val="1758788957"/>
      </p:ext>
    </p:extLst>
  </p:cSld>
  <p:clrMap bg1="dk2" tx1="lt1" bg2="dk1"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Lst>
  <p:timing>
    <p:tnLst>
      <p:par>
        <p:cTn id="1" dur="indefinite" restart="never" nodeType="tmRoot"/>
      </p:par>
    </p:tnLst>
  </p:timing>
  <p:hf sldNum="0" hdr="0" ftr="0" dt="0"/>
  <p:txStyles>
    <p:titleStyle>
      <a:lvl1pPr algn="l" defTabSz="665560" rtl="0" eaLnBrk="1" fontAlgn="base" hangingPunct="1">
        <a:lnSpc>
          <a:spcPct val="100000"/>
        </a:lnSpc>
        <a:spcBef>
          <a:spcPct val="0"/>
        </a:spcBef>
        <a:spcAft>
          <a:spcPct val="0"/>
        </a:spcAft>
        <a:defRPr sz="2400" b="1">
          <a:solidFill>
            <a:schemeClr val="bg1"/>
          </a:solidFill>
          <a:effectLst/>
          <a:latin typeface="Arial"/>
          <a:ea typeface="ＭＳ Ｐゴシック" pitchFamily="-112" charset="-128"/>
          <a:cs typeface="Arial"/>
        </a:defRPr>
      </a:lvl1pPr>
      <a:lvl2pPr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2pPr>
      <a:lvl3pPr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3pPr>
      <a:lvl4pPr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4pPr>
      <a:lvl5pPr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5pPr>
      <a:lvl6pPr marL="342900"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defRPr>
      </a:lvl6pPr>
      <a:lvl7pPr marL="685800"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defRPr>
      </a:lvl7pPr>
      <a:lvl8pPr marL="1028700"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defRPr>
      </a:lvl8pPr>
      <a:lvl9pPr marL="1371600" algn="l" defTabSz="665560" rtl="0" eaLnBrk="1" fontAlgn="base" hangingPunct="1">
        <a:spcBef>
          <a:spcPct val="0"/>
        </a:spcBef>
        <a:spcAft>
          <a:spcPct val="0"/>
        </a:spcAft>
        <a:defRPr sz="2700" b="1">
          <a:solidFill>
            <a:srgbClr val="FFFFFF"/>
          </a:solidFill>
          <a:effectLst>
            <a:outerShdw blurRad="38100" dist="38100" dir="2700000" algn="tl">
              <a:srgbClr val="000000"/>
            </a:outerShdw>
          </a:effectLst>
          <a:latin typeface="Arial" pitchFamily="-112" charset="0"/>
        </a:defRPr>
      </a:lvl9pPr>
    </p:titleStyle>
    <p:bodyStyle>
      <a:lvl1pPr marL="166688" indent="-166688" algn="l" defTabSz="665560" rtl="0" eaLnBrk="1" fontAlgn="base" hangingPunct="1">
        <a:spcBef>
          <a:spcPts val="450"/>
        </a:spcBef>
        <a:spcAft>
          <a:spcPct val="0"/>
        </a:spcAft>
        <a:buSzPct val="100000"/>
        <a:buChar char="•"/>
        <a:defRPr sz="1800" b="1">
          <a:solidFill>
            <a:schemeClr val="bg2"/>
          </a:solidFill>
          <a:effectLst/>
          <a:latin typeface="Arial"/>
          <a:ea typeface="ＭＳ Ｐゴシック" pitchFamily="-112" charset="-128"/>
          <a:cs typeface="Arial"/>
        </a:defRPr>
      </a:lvl1pPr>
      <a:lvl2pPr marL="383381" indent="-209550" algn="l" defTabSz="665560" rtl="0" eaLnBrk="1" fontAlgn="base" hangingPunct="1">
        <a:spcBef>
          <a:spcPts val="450"/>
        </a:spcBef>
        <a:spcAft>
          <a:spcPct val="0"/>
        </a:spcAft>
        <a:buSzPct val="100000"/>
        <a:buChar char="–"/>
        <a:defRPr sz="1500" b="1">
          <a:solidFill>
            <a:schemeClr val="bg2"/>
          </a:solidFill>
          <a:effectLst/>
          <a:latin typeface="Arial"/>
          <a:ea typeface="ＭＳ Ｐゴシック" pitchFamily="-112" charset="-128"/>
          <a:cs typeface="Arial"/>
        </a:defRPr>
      </a:lvl2pPr>
      <a:lvl3pPr marL="558404" indent="-175022" algn="l" defTabSz="665560" rtl="0" eaLnBrk="1" fontAlgn="base" hangingPunct="1">
        <a:spcBef>
          <a:spcPts val="450"/>
        </a:spcBef>
        <a:spcAft>
          <a:spcPct val="0"/>
        </a:spcAft>
        <a:buSzPct val="80000"/>
        <a:buChar char="•"/>
        <a:defRPr sz="1500" b="1">
          <a:solidFill>
            <a:schemeClr val="bg2"/>
          </a:solidFill>
          <a:effectLst/>
          <a:latin typeface="Arial"/>
          <a:ea typeface="ＭＳ Ｐゴシック" pitchFamily="-112" charset="-128"/>
          <a:cs typeface="Arial"/>
        </a:defRPr>
      </a:lvl3pPr>
      <a:lvl4pPr marL="685800" indent="-127397" algn="l" defTabSz="665560" rtl="0" eaLnBrk="1" fontAlgn="base" hangingPunct="1">
        <a:spcBef>
          <a:spcPct val="20000"/>
        </a:spcBef>
        <a:spcAft>
          <a:spcPct val="0"/>
        </a:spcAft>
        <a:buSzPct val="80000"/>
        <a:buFont typeface="Arial" pitchFamily="34" charset="0"/>
        <a:buChar char="–"/>
        <a:defRPr sz="1500" b="1">
          <a:solidFill>
            <a:schemeClr val="bg2"/>
          </a:solidFill>
          <a:effectLst/>
          <a:latin typeface="Arial"/>
          <a:ea typeface="ＭＳ Ｐゴシック" pitchFamily="-112" charset="-128"/>
          <a:cs typeface="Arial"/>
        </a:defRPr>
      </a:lvl4pPr>
      <a:lvl5pPr marL="859631" indent="-133350" algn="l" defTabSz="665560" rtl="0" eaLnBrk="1" fontAlgn="base" hangingPunct="1">
        <a:spcBef>
          <a:spcPct val="20000"/>
        </a:spcBef>
        <a:spcAft>
          <a:spcPct val="0"/>
        </a:spcAft>
        <a:buSzPct val="80000"/>
        <a:buFont typeface="Arial" pitchFamily="34" charset="0"/>
        <a:buChar char="•"/>
        <a:defRPr sz="1500" b="1">
          <a:solidFill>
            <a:schemeClr val="bg2"/>
          </a:solidFill>
          <a:effectLst/>
          <a:latin typeface="Arial"/>
          <a:ea typeface="ＭＳ Ｐゴシック" pitchFamily="-112" charset="-128"/>
          <a:cs typeface="Arial"/>
        </a:defRPr>
      </a:lvl5pPr>
      <a:lvl6pPr marL="1838325" indent="-166688" algn="l" defTabSz="665560" rtl="0" eaLnBrk="1" fontAlgn="base" hangingPunct="1">
        <a:spcBef>
          <a:spcPct val="20000"/>
        </a:spcBef>
        <a:spcAft>
          <a:spcPct val="0"/>
        </a:spcAft>
        <a:buChar char="»"/>
        <a:defRPr sz="1500" b="1">
          <a:solidFill>
            <a:srgbClr val="FAFD00"/>
          </a:solidFill>
          <a:effectLst>
            <a:outerShdw blurRad="38100" dist="38100" dir="2700000" algn="tl">
              <a:srgbClr val="000000"/>
            </a:outerShdw>
          </a:effectLst>
          <a:latin typeface="+mn-lt"/>
          <a:ea typeface="ＭＳ Ｐゴシック" pitchFamily="-112" charset="-128"/>
        </a:defRPr>
      </a:lvl6pPr>
      <a:lvl7pPr marL="2181225" indent="-166688" algn="l" defTabSz="665560" rtl="0" eaLnBrk="1" fontAlgn="base" hangingPunct="1">
        <a:spcBef>
          <a:spcPct val="20000"/>
        </a:spcBef>
        <a:spcAft>
          <a:spcPct val="0"/>
        </a:spcAft>
        <a:buChar char="»"/>
        <a:defRPr sz="1500" b="1">
          <a:solidFill>
            <a:srgbClr val="FAFD00"/>
          </a:solidFill>
          <a:effectLst>
            <a:outerShdw blurRad="38100" dist="38100" dir="2700000" algn="tl">
              <a:srgbClr val="000000"/>
            </a:outerShdw>
          </a:effectLst>
          <a:latin typeface="+mn-lt"/>
          <a:ea typeface="ＭＳ Ｐゴシック" pitchFamily="-112" charset="-128"/>
        </a:defRPr>
      </a:lvl7pPr>
      <a:lvl8pPr marL="2524125" indent="-166688" algn="l" defTabSz="665560" rtl="0" eaLnBrk="1" fontAlgn="base" hangingPunct="1">
        <a:spcBef>
          <a:spcPct val="20000"/>
        </a:spcBef>
        <a:spcAft>
          <a:spcPct val="0"/>
        </a:spcAft>
        <a:buChar char="»"/>
        <a:defRPr sz="1500" b="1">
          <a:solidFill>
            <a:srgbClr val="FAFD00"/>
          </a:solidFill>
          <a:effectLst>
            <a:outerShdw blurRad="38100" dist="38100" dir="2700000" algn="tl">
              <a:srgbClr val="000000"/>
            </a:outerShdw>
          </a:effectLst>
          <a:latin typeface="+mn-lt"/>
          <a:ea typeface="ＭＳ Ｐゴシック" pitchFamily="-112" charset="-128"/>
        </a:defRPr>
      </a:lvl8pPr>
      <a:lvl9pPr marL="2867025" indent="-166688" algn="l" defTabSz="665560" rtl="0" eaLnBrk="1" fontAlgn="base" hangingPunct="1">
        <a:spcBef>
          <a:spcPct val="20000"/>
        </a:spcBef>
        <a:spcAft>
          <a:spcPct val="0"/>
        </a:spcAft>
        <a:buChar char="»"/>
        <a:defRPr sz="1500" b="1">
          <a:solidFill>
            <a:srgbClr val="FAFD00"/>
          </a:solidFill>
          <a:effectLst>
            <a:outerShdw blurRad="38100" dist="38100" dir="2700000" algn="tl">
              <a:srgbClr val="000000"/>
            </a:outerShdw>
          </a:effectLst>
          <a:latin typeface="+mn-lt"/>
          <a:ea typeface="ＭＳ Ｐゴシック" pitchFamily="-112"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3.jpg"/><Relationship Id="rId7" Type="http://schemas.openxmlformats.org/officeDocument/2006/relationships/image" Target="../media/image61.png"/><Relationship Id="rId2" Type="http://schemas.openxmlformats.org/officeDocument/2006/relationships/image" Target="../media/image52.jpg"/><Relationship Id="rId1" Type="http://schemas.openxmlformats.org/officeDocument/2006/relationships/slideLayout" Target="../slideLayouts/slideLayout20.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jpeg"/></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0.xml"/><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70.png"/><Relationship Id="rId2" Type="http://schemas.openxmlformats.org/officeDocument/2006/relationships/image" Target="../media/image52.jpg"/><Relationship Id="rId1" Type="http://schemas.openxmlformats.org/officeDocument/2006/relationships/slideLayout" Target="../slideLayouts/slideLayout2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hyperlink" Target="http://careers.lutron.com/" TargetMode="External"/><Relationship Id="rId2" Type="http://schemas.openxmlformats.org/officeDocument/2006/relationships/image" Target="../media/image52.jpg"/><Relationship Id="rId1" Type="http://schemas.openxmlformats.org/officeDocument/2006/relationships/slideLayout" Target="../slideLayouts/slideLayout20.xml"/><Relationship Id="rId4" Type="http://schemas.openxmlformats.org/officeDocument/2006/relationships/image" Target="../media/image53.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71.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75.jpeg"/><Relationship Id="rId5" Type="http://schemas.openxmlformats.org/officeDocument/2006/relationships/image" Target="../media/image74.jpe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53.xml"/><Relationship Id="rId5" Type="http://schemas.openxmlformats.org/officeDocument/2006/relationships/image" Target="../media/image83.jpeg"/><Relationship Id="rId4" Type="http://schemas.openxmlformats.org/officeDocument/2006/relationships/image" Target="../media/image82.JP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jpg"/></Relationships>
</file>

<file path=ppt/slides/_rels/slide2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slideLayout" Target="../slideLayouts/slideLayout18.xml"/><Relationship Id="rId1" Type="http://schemas.openxmlformats.org/officeDocument/2006/relationships/video" Target="https://www.youtube.com/embed/nCicOfawbv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1.xml"/><Relationship Id="rId1" Type="http://schemas.openxmlformats.org/officeDocument/2006/relationships/slideLayout" Target="../slideLayouts/slideLayout75.xml"/><Relationship Id="rId4" Type="http://schemas.openxmlformats.org/officeDocument/2006/relationships/image" Target="../media/image103.emf"/></Relationships>
</file>

<file path=ppt/slides/_rels/slide35.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22.xml"/><Relationship Id="rId1" Type="http://schemas.openxmlformats.org/officeDocument/2006/relationships/slideLayout" Target="../slideLayouts/slideLayout74.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3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3.xml"/><Relationship Id="rId1" Type="http://schemas.openxmlformats.org/officeDocument/2006/relationships/slideLayout" Target="../slideLayouts/slideLayout75.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111.jpeg"/></Relationships>
</file>

<file path=ppt/slides/_rels/slide3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77.xml"/><Relationship Id="rId5" Type="http://schemas.openxmlformats.org/officeDocument/2006/relationships/image" Target="../media/image117.jpeg"/><Relationship Id="rId4" Type="http://schemas.openxmlformats.org/officeDocument/2006/relationships/image" Target="../media/image11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dGxsiwx5-uc&amp;feature=youtu.b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g"/><Relationship Id="rId14"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oo.gl/ZStXp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53.jpg"/></Relationships>
</file>

<file path=ppt/slides/_rels/slide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2" name="Title 1"/>
          <p:cNvSpPr>
            <a:spLocks noGrp="1"/>
          </p:cNvSpPr>
          <p:nvPr>
            <p:ph type="ctrTitle"/>
          </p:nvPr>
        </p:nvSpPr>
        <p:spPr>
          <a:xfrm>
            <a:off x="2499360" y="1609448"/>
            <a:ext cx="7086600" cy="1368822"/>
          </a:xfrm>
        </p:spPr>
        <p:txBody>
          <a:bodyPr/>
          <a:lstStyle/>
          <a:p>
            <a:pPr algn="ct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Welcome to </a:t>
            </a:r>
            <a:r>
              <a:rPr lang="en-US" dirty="0" err="1">
                <a:latin typeface="Microsoft Sans Serif" panose="020B0604020202020204" pitchFamily="34" charset="0"/>
                <a:ea typeface="Microsoft Sans Serif" panose="020B0604020202020204" pitchFamily="34" charset="0"/>
                <a:cs typeface="Microsoft Sans Serif" panose="020B0604020202020204" pitchFamily="34" charset="0"/>
              </a:rPr>
              <a:t>DragonHacks</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2018!</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37" y="984506"/>
            <a:ext cx="2618705" cy="2618705"/>
          </a:xfrm>
          <a:prstGeom prst="rect">
            <a:avLst/>
          </a:prstGeom>
        </p:spPr>
      </p:pic>
    </p:spTree>
    <p:extLst>
      <p:ext uri="{BB962C8B-B14F-4D97-AF65-F5344CB8AC3E}">
        <p14:creationId xmlns:p14="http://schemas.microsoft.com/office/powerpoint/2010/main" val="148406640"/>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pic>
        <p:nvPicPr>
          <p:cNvPr id="1026" name="Picture 2" descr="Image result for really tell me more">
            <a:extLst>
              <a:ext uri="{FF2B5EF4-FFF2-40B4-BE49-F238E27FC236}">
                <a16:creationId xmlns="" xmlns:a16="http://schemas.microsoft.com/office/drawing/2014/main" id="{3DD06B49-7E73-4FD3-B2E4-0C023247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424521"/>
            <a:ext cx="1771650" cy="14501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 descr="Global Project Solutions">
            <a:extLst>
              <a:ext uri="{FF2B5EF4-FFF2-40B4-BE49-F238E27FC236}">
                <a16:creationId xmlns="" xmlns:a16="http://schemas.microsoft.com/office/drawing/2014/main" id="{2BA35807-F6CC-47A0-86A7-13E65F2710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63"/>
          <a:stretch/>
        </p:blipFill>
        <p:spPr bwMode="auto">
          <a:xfrm>
            <a:off x="3072220" y="1518945"/>
            <a:ext cx="5294540" cy="310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8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pic>
        <p:nvPicPr>
          <p:cNvPr id="1026" name="Picture 2" descr="Image result for really tell me more">
            <a:extLst>
              <a:ext uri="{FF2B5EF4-FFF2-40B4-BE49-F238E27FC236}">
                <a16:creationId xmlns="" xmlns:a16="http://schemas.microsoft.com/office/drawing/2014/main" id="{3DD06B49-7E73-4FD3-B2E4-0C023247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424521"/>
            <a:ext cx="1771650" cy="14501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 xmlns:a16="http://schemas.microsoft.com/office/drawing/2014/main" id="{59F26ECA-0957-4357-BC6E-63AB4DBE329A}"/>
              </a:ext>
            </a:extLst>
          </p:cNvPr>
          <p:cNvPicPr>
            <a:picLocks noChangeAspect="1"/>
          </p:cNvPicPr>
          <p:nvPr/>
        </p:nvPicPr>
        <p:blipFill rotWithShape="1">
          <a:blip r:embed="rId5"/>
          <a:srcRect l="18082" t="36859" r="32917" b="26250"/>
          <a:stretch/>
        </p:blipFill>
        <p:spPr>
          <a:xfrm>
            <a:off x="2741322" y="1424521"/>
            <a:ext cx="3583710" cy="145018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 xmlns:a16="http://schemas.microsoft.com/office/drawing/2014/main" id="{41EA2F3B-9F70-442B-A6F2-63F5C62A9600}"/>
              </a:ext>
            </a:extLst>
          </p:cNvPr>
          <p:cNvPicPr>
            <a:picLocks noChangeAspect="1"/>
          </p:cNvPicPr>
          <p:nvPr/>
        </p:nvPicPr>
        <p:blipFill rotWithShape="1">
          <a:blip r:embed="rId6"/>
          <a:srcRect l="34890" t="49092" r="32916" b="8283"/>
          <a:stretch/>
        </p:blipFill>
        <p:spPr>
          <a:xfrm>
            <a:off x="6329020" y="1424521"/>
            <a:ext cx="2037741" cy="145018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 xmlns:a16="http://schemas.microsoft.com/office/drawing/2014/main" id="{44A30A71-4D7B-4890-8322-E22BFE7F0261}"/>
              </a:ext>
            </a:extLst>
          </p:cNvPr>
          <p:cNvSpPr txBox="1"/>
          <p:nvPr/>
        </p:nvSpPr>
        <p:spPr>
          <a:xfrm>
            <a:off x="761277" y="2937018"/>
            <a:ext cx="7768948" cy="1869743"/>
          </a:xfrm>
          <a:prstGeom prst="rect">
            <a:avLst/>
          </a:prstGeom>
          <a:noFill/>
        </p:spPr>
        <p:txBody>
          <a:bodyPr wrap="square" numCol="2" rtlCol="0">
            <a:spAutoFit/>
          </a:bodyPr>
          <a:lstStyle/>
          <a:p>
            <a:r>
              <a:rPr lang="en-US" altLang="en-US" sz="1800" kern="1200" dirty="0">
                <a:latin typeface="Arial" panose="020B0604020202020204" pitchFamily="34" charset="0"/>
                <a:ea typeface="+mn-ea"/>
                <a:cs typeface="+mn-cs"/>
              </a:rPr>
              <a:t>Devices (wired and wireless)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dimmers, switches, fan speed controls, motor controls (in-wall, table-top, plug-in, in fixture, module based, panel based, etc.)</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smart LED drivers, smart fluorescent ballasts, embedded systems for fixture manufacturers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HVAC controllers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daylight sensors, temperature sensors, occupancy sensors, contact closure inputs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keypads, keypads, keypads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automated roller shades, draperies, venetians, honeycomb shades (wired and battery operated)</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matching accessories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and much more…</a:t>
            </a:r>
          </a:p>
          <a:p>
            <a:endParaRPr lang="en-US" altLang="en-US" sz="975" kern="1200" dirty="0">
              <a:latin typeface="Arial" panose="020B0604020202020204" pitchFamily="34" charset="0"/>
              <a:ea typeface="+mn-ea"/>
              <a:cs typeface="+mn-cs"/>
            </a:endParaRPr>
          </a:p>
          <a:p>
            <a:r>
              <a:rPr lang="en-US" altLang="en-US" sz="1800" kern="1200" dirty="0">
                <a:latin typeface="Arial" panose="020B0604020202020204" pitchFamily="34" charset="0"/>
                <a:ea typeface="+mn-ea"/>
                <a:cs typeface="+mn-cs"/>
              </a:rPr>
              <a:t>Software Systems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end user mobile apps, watch apps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cloud to cloud, cloud to system integration</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smart home/building system software</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user account and system registration services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secure remote access communication services</a:t>
            </a:r>
          </a:p>
          <a:p>
            <a:pPr marL="257175" indent="-257175">
              <a:buFont typeface="Arial" panose="020B0604020202020204" pitchFamily="34" charset="0"/>
              <a:buChar char="•"/>
            </a:pPr>
            <a:r>
              <a:rPr lang="en-US" altLang="en-US" sz="975" kern="1200" dirty="0">
                <a:latin typeface="Arial" panose="020B0604020202020204" pitchFamily="34" charset="0"/>
                <a:ea typeface="+mn-ea"/>
                <a:cs typeface="+mn-cs"/>
              </a:rPr>
              <a:t>system commissioning software (design and programming)</a:t>
            </a:r>
          </a:p>
          <a:p>
            <a:pPr marL="257175" indent="-257175">
              <a:buFont typeface="Arial" panose="020B0604020202020204" pitchFamily="34" charset="0"/>
              <a:buChar char="•"/>
            </a:pPr>
            <a:endParaRPr lang="en-US" altLang="en-US" sz="750" kern="1200" dirty="0">
              <a:latin typeface="Arial" panose="020B0604020202020204" pitchFamily="34" charset="0"/>
              <a:ea typeface="+mn-ea"/>
              <a:cs typeface="+mn-cs"/>
            </a:endParaRPr>
          </a:p>
        </p:txBody>
      </p:sp>
    </p:spTree>
    <p:extLst>
      <p:ext uri="{BB962C8B-B14F-4D97-AF65-F5344CB8AC3E}">
        <p14:creationId xmlns:p14="http://schemas.microsoft.com/office/powerpoint/2010/main" val="139633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80" y="1424521"/>
            <a:ext cx="0" cy="0"/>
          </a:xfrm>
          <a:prstGeom prst="rect">
            <a:avLst/>
          </a:prstGeom>
        </p:spPr>
      </p:pic>
      <p:sp>
        <p:nvSpPr>
          <p:cNvPr id="3" name="Rectangle 2">
            <a:extLst>
              <a:ext uri="{FF2B5EF4-FFF2-40B4-BE49-F238E27FC236}">
                <a16:creationId xmlns="" xmlns:a16="http://schemas.microsoft.com/office/drawing/2014/main" id="{C6A85BD2-4AB7-4254-BC1F-54C9005241EB}"/>
              </a:ext>
            </a:extLst>
          </p:cNvPr>
          <p:cNvSpPr/>
          <p:nvPr/>
        </p:nvSpPr>
        <p:spPr>
          <a:xfrm>
            <a:off x="3063876" y="932381"/>
            <a:ext cx="2639697" cy="438582"/>
          </a:xfrm>
          <a:prstGeom prst="rect">
            <a:avLst/>
          </a:prstGeom>
        </p:spPr>
        <p:txBody>
          <a:bodyPr wrap="none">
            <a:spAutoFit/>
          </a:bodyPr>
          <a:lstStyle/>
          <a:p>
            <a:r>
              <a:rPr lang="en-US" sz="2250" kern="1200" dirty="0">
                <a:latin typeface="Calibri" panose="020F0502020204030204"/>
                <a:ea typeface="+mn-ea"/>
                <a:cs typeface="+mn-cs"/>
              </a:rPr>
              <a:t>3</a:t>
            </a:r>
            <a:r>
              <a:rPr lang="en-US" sz="2250" kern="1200" baseline="30000" dirty="0">
                <a:latin typeface="Calibri" panose="020F0502020204030204"/>
                <a:ea typeface="+mn-ea"/>
                <a:cs typeface="+mn-cs"/>
              </a:rPr>
              <a:t>rd</a:t>
            </a:r>
            <a:r>
              <a:rPr lang="en-US" sz="2250" kern="1200" dirty="0">
                <a:latin typeface="Calibri" panose="020F0502020204030204"/>
                <a:ea typeface="+mn-ea"/>
                <a:cs typeface="+mn-cs"/>
              </a:rPr>
              <a:t> Party Integrations</a:t>
            </a:r>
          </a:p>
        </p:txBody>
      </p:sp>
      <p:pic>
        <p:nvPicPr>
          <p:cNvPr id="5" name="Picture 4" descr="A close up of a device&#10;&#10;Description generated with very high confidence">
            <a:extLst>
              <a:ext uri="{FF2B5EF4-FFF2-40B4-BE49-F238E27FC236}">
                <a16:creationId xmlns="" xmlns:a16="http://schemas.microsoft.com/office/drawing/2014/main" id="{A50B6460-9656-4147-AA08-2A55D2B5C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572" y="2101595"/>
            <a:ext cx="1399442" cy="1399442"/>
          </a:xfrm>
          <a:prstGeom prst="rect">
            <a:avLst/>
          </a:prstGeom>
        </p:spPr>
      </p:pic>
      <p:pic>
        <p:nvPicPr>
          <p:cNvPr id="6" name="Picture 2" descr="https://images.logitech.com/smarthome/support/harmony/articles/v4/experience/heros/amazon-echo-glamour-v1.png">
            <a:extLst>
              <a:ext uri="{FF2B5EF4-FFF2-40B4-BE49-F238E27FC236}">
                <a16:creationId xmlns="" xmlns:a16="http://schemas.microsoft.com/office/drawing/2014/main" id="{9BCE4808-9E6C-45EF-A297-1A430AF18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295" y="2538139"/>
            <a:ext cx="1180608" cy="1052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home">
            <a:extLst>
              <a:ext uri="{FF2B5EF4-FFF2-40B4-BE49-F238E27FC236}">
                <a16:creationId xmlns="" xmlns:a16="http://schemas.microsoft.com/office/drawing/2014/main" id="{BF6A3538-7857-404F-B5B9-2C50C428CD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5129" y="3415329"/>
            <a:ext cx="1491761" cy="1491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hand holding a cellphone&#10;&#10;Description generated with very high confidence">
            <a:extLst>
              <a:ext uri="{FF2B5EF4-FFF2-40B4-BE49-F238E27FC236}">
                <a16:creationId xmlns="" xmlns:a16="http://schemas.microsoft.com/office/drawing/2014/main" id="{B2AB6417-8582-4E6F-B31E-59120B2EEA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1099" y="1372483"/>
            <a:ext cx="902437" cy="1016336"/>
          </a:xfrm>
          <a:prstGeom prst="rect">
            <a:avLst/>
          </a:prstGeom>
        </p:spPr>
      </p:pic>
      <p:pic>
        <p:nvPicPr>
          <p:cNvPr id="1030" name="Picture 6" descr="https://images-na.ssl-images-amazon.com/images/I/81c7cBYRjnL._SY355_.jpg">
            <a:extLst>
              <a:ext uri="{FF2B5EF4-FFF2-40B4-BE49-F238E27FC236}">
                <a16:creationId xmlns="" xmlns:a16="http://schemas.microsoft.com/office/drawing/2014/main" id="{0FCFEF26-3289-4934-B79B-3FD3548227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 t="1" r="-4711" b="-4711"/>
          <a:stretch/>
        </p:blipFill>
        <p:spPr bwMode="auto">
          <a:xfrm>
            <a:off x="458318" y="3613581"/>
            <a:ext cx="1166445" cy="11664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est">
            <a:extLst>
              <a:ext uri="{FF2B5EF4-FFF2-40B4-BE49-F238E27FC236}">
                <a16:creationId xmlns="" xmlns:a16="http://schemas.microsoft.com/office/drawing/2014/main" id="{CF7BCCC0-9D0C-4D9C-BB67-9CC2A23635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013" y="2342568"/>
            <a:ext cx="917495" cy="9174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mart things">
            <a:extLst>
              <a:ext uri="{FF2B5EF4-FFF2-40B4-BE49-F238E27FC236}">
                <a16:creationId xmlns="" xmlns:a16="http://schemas.microsoft.com/office/drawing/2014/main" id="{46DAB76E-9EB3-45EF-9A00-2086CDE2B51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481" t="4797" r="14041" b="6093"/>
          <a:stretch/>
        </p:blipFill>
        <p:spPr bwMode="auto">
          <a:xfrm>
            <a:off x="2513807" y="3727267"/>
            <a:ext cx="915206" cy="8678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ftt">
            <a:extLst>
              <a:ext uri="{FF2B5EF4-FFF2-40B4-BE49-F238E27FC236}">
                <a16:creationId xmlns="" xmlns:a16="http://schemas.microsoft.com/office/drawing/2014/main" id="{C87ADEFD-2AF0-445F-BCAF-ABC15DF9996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781" t="20195" r="15804" b="27066"/>
          <a:stretch/>
        </p:blipFill>
        <p:spPr bwMode="auto">
          <a:xfrm>
            <a:off x="491823" y="1414350"/>
            <a:ext cx="1455502" cy="5961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 xmlns:a16="http://schemas.microsoft.com/office/drawing/2014/main" id="{4BB8DEC3-A1BC-4CC2-ABFD-34AB00E636A9}"/>
              </a:ext>
            </a:extLst>
          </p:cNvPr>
          <p:cNvCxnSpPr>
            <a:cxnSpLocks/>
          </p:cNvCxnSpPr>
          <p:nvPr/>
        </p:nvCxnSpPr>
        <p:spPr>
          <a:xfrm>
            <a:off x="3875129" y="2924908"/>
            <a:ext cx="998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EFE8F8C4-8595-4396-81AB-211BEBEB1209}"/>
              </a:ext>
            </a:extLst>
          </p:cNvPr>
          <p:cNvCxnSpPr/>
          <p:nvPr/>
        </p:nvCxnSpPr>
        <p:spPr>
          <a:xfrm flipV="1">
            <a:off x="3786565" y="2101595"/>
            <a:ext cx="392723" cy="190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7C52BA92-9563-4EE1-B88F-9EE34E2E8A8E}"/>
              </a:ext>
            </a:extLst>
          </p:cNvPr>
          <p:cNvCxnSpPr/>
          <p:nvPr/>
        </p:nvCxnSpPr>
        <p:spPr>
          <a:xfrm>
            <a:off x="3622442" y="3329353"/>
            <a:ext cx="678657" cy="46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880AB4F4-9985-4ED4-A4FE-6A014C6083B9}"/>
              </a:ext>
            </a:extLst>
          </p:cNvPr>
          <p:cNvCxnSpPr/>
          <p:nvPr/>
        </p:nvCxnSpPr>
        <p:spPr>
          <a:xfrm>
            <a:off x="2965949" y="3415329"/>
            <a:ext cx="0" cy="242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9C559B45-8A31-497C-A2FA-4D809EABB526}"/>
              </a:ext>
            </a:extLst>
          </p:cNvPr>
          <p:cNvCxnSpPr/>
          <p:nvPr/>
        </p:nvCxnSpPr>
        <p:spPr>
          <a:xfrm flipH="1">
            <a:off x="1559180" y="3415329"/>
            <a:ext cx="416169" cy="311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25BBA4EA-A2EE-4947-972C-B7E1E4F9267F}"/>
              </a:ext>
            </a:extLst>
          </p:cNvPr>
          <p:cNvCxnSpPr/>
          <p:nvPr/>
        </p:nvCxnSpPr>
        <p:spPr>
          <a:xfrm flipH="1">
            <a:off x="1277827" y="2813539"/>
            <a:ext cx="779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605CCD89-7E80-4CB5-9435-A2DF51C07E7A}"/>
              </a:ext>
            </a:extLst>
          </p:cNvPr>
          <p:cNvCxnSpPr>
            <a:cxnSpLocks/>
          </p:cNvCxnSpPr>
          <p:nvPr/>
        </p:nvCxnSpPr>
        <p:spPr>
          <a:xfrm flipH="1" flipV="1">
            <a:off x="1947325" y="2101594"/>
            <a:ext cx="332825" cy="19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E9256F9D-ED50-4B34-8F77-6FB600AE8F5E}"/>
              </a:ext>
            </a:extLst>
          </p:cNvPr>
          <p:cNvSpPr txBox="1"/>
          <p:nvPr/>
        </p:nvSpPr>
        <p:spPr>
          <a:xfrm>
            <a:off x="5948191" y="1351009"/>
            <a:ext cx="2836985" cy="3624069"/>
          </a:xfrm>
          <a:prstGeom prst="rect">
            <a:avLst/>
          </a:prstGeom>
          <a:noFill/>
        </p:spPr>
        <p:txBody>
          <a:bodyPr wrap="square" rtlCol="0">
            <a:spAutoFit/>
          </a:bodyPr>
          <a:lstStyle/>
          <a:p>
            <a:pPr marL="214313" indent="-214313">
              <a:buFont typeface="Arial" panose="020B0604020202020204" pitchFamily="34" charset="0"/>
              <a:buChar char="•"/>
            </a:pPr>
            <a:r>
              <a:rPr lang="en-US" sz="1350" kern="1200" dirty="0">
                <a:latin typeface="Calibri" panose="020F0502020204030204"/>
                <a:ea typeface="+mn-ea"/>
                <a:cs typeface="+mn-cs"/>
              </a:rPr>
              <a:t>Alarm.com</a:t>
            </a:r>
          </a:p>
          <a:p>
            <a:pPr marL="214313" indent="-214313">
              <a:buFont typeface="Arial" panose="020B0604020202020204" pitchFamily="34" charset="0"/>
              <a:buChar char="•"/>
            </a:pPr>
            <a:r>
              <a:rPr lang="en-US" sz="1350" kern="1200" dirty="0">
                <a:latin typeface="Calibri" panose="020F0502020204030204"/>
                <a:ea typeface="+mn-ea"/>
                <a:cs typeface="+mn-cs"/>
              </a:rPr>
              <a:t>Amazon Alexa</a:t>
            </a:r>
          </a:p>
          <a:p>
            <a:pPr marL="214313" indent="-214313">
              <a:buFont typeface="Arial" panose="020B0604020202020204" pitchFamily="34" charset="0"/>
              <a:buChar char="•"/>
            </a:pPr>
            <a:r>
              <a:rPr lang="en-US" sz="1350" kern="1200" dirty="0">
                <a:latin typeface="Calibri" panose="020F0502020204030204"/>
                <a:ea typeface="+mn-ea"/>
                <a:cs typeface="+mn-cs"/>
              </a:rPr>
              <a:t>Apple Siri</a:t>
            </a:r>
          </a:p>
          <a:p>
            <a:pPr marL="214313" indent="-214313">
              <a:buFont typeface="Arial" panose="020B0604020202020204" pitchFamily="34" charset="0"/>
              <a:buChar char="•"/>
            </a:pPr>
            <a:r>
              <a:rPr lang="en-US" sz="1350" kern="1200" dirty="0">
                <a:latin typeface="Calibri" panose="020F0502020204030204"/>
                <a:ea typeface="+mn-ea"/>
                <a:cs typeface="+mn-cs"/>
              </a:rPr>
              <a:t>Bang &amp; Olufsen</a:t>
            </a:r>
          </a:p>
          <a:p>
            <a:pPr marL="214313" indent="-214313">
              <a:buFont typeface="Arial" panose="020B0604020202020204" pitchFamily="34" charset="0"/>
              <a:buChar char="•"/>
            </a:pPr>
            <a:r>
              <a:rPr lang="en-US" sz="1350" kern="1200" dirty="0">
                <a:latin typeface="Calibri" panose="020F0502020204030204"/>
                <a:ea typeface="+mn-ea"/>
                <a:cs typeface="+mn-cs"/>
              </a:rPr>
              <a:t>Comcast</a:t>
            </a:r>
          </a:p>
          <a:p>
            <a:pPr marL="214313" indent="-214313">
              <a:buFont typeface="Arial" panose="020B0604020202020204" pitchFamily="34" charset="0"/>
              <a:buChar char="•"/>
            </a:pPr>
            <a:r>
              <a:rPr lang="en-US" sz="1350" kern="1200" dirty="0">
                <a:latin typeface="Calibri" panose="020F0502020204030204"/>
                <a:ea typeface="+mn-ea"/>
                <a:cs typeface="+mn-cs"/>
              </a:rPr>
              <a:t>Control4</a:t>
            </a:r>
          </a:p>
          <a:p>
            <a:pPr marL="214313" indent="-214313">
              <a:buFont typeface="Arial" panose="020B0604020202020204" pitchFamily="34" charset="0"/>
              <a:buChar char="•"/>
            </a:pPr>
            <a:r>
              <a:rPr lang="en-US" sz="1350" kern="1200" dirty="0" err="1">
                <a:latin typeface="Calibri" panose="020F0502020204030204"/>
                <a:ea typeface="+mn-ea"/>
                <a:cs typeface="+mn-cs"/>
              </a:rPr>
              <a:t>Ecobee</a:t>
            </a:r>
            <a:endParaRPr lang="en-US" sz="1350" kern="1200" dirty="0">
              <a:latin typeface="Calibri" panose="020F0502020204030204"/>
              <a:ea typeface="+mn-ea"/>
              <a:cs typeface="+mn-cs"/>
            </a:endParaRPr>
          </a:p>
          <a:p>
            <a:pPr marL="214313" indent="-214313">
              <a:buFont typeface="Arial" panose="020B0604020202020204" pitchFamily="34" charset="0"/>
              <a:buChar char="•"/>
            </a:pPr>
            <a:r>
              <a:rPr lang="en-US" sz="1350" kern="1200" dirty="0">
                <a:latin typeface="Calibri" panose="020F0502020204030204"/>
                <a:ea typeface="+mn-ea"/>
                <a:cs typeface="+mn-cs"/>
              </a:rPr>
              <a:t>Elan Home Systems</a:t>
            </a:r>
          </a:p>
          <a:p>
            <a:pPr marL="214313" indent="-214313">
              <a:buFont typeface="Arial" panose="020B0604020202020204" pitchFamily="34" charset="0"/>
              <a:buChar char="•"/>
            </a:pPr>
            <a:r>
              <a:rPr lang="en-US" sz="1350" kern="1200" dirty="0">
                <a:latin typeface="Calibri" panose="020F0502020204030204"/>
                <a:ea typeface="+mn-ea"/>
                <a:cs typeface="+mn-cs"/>
              </a:rPr>
              <a:t>Google Home</a:t>
            </a:r>
          </a:p>
          <a:p>
            <a:pPr marL="214313" indent="-214313">
              <a:buFont typeface="Arial" panose="020B0604020202020204" pitchFamily="34" charset="0"/>
              <a:buChar char="•"/>
            </a:pPr>
            <a:r>
              <a:rPr lang="en-US" sz="1350" kern="1200" dirty="0">
                <a:latin typeface="Calibri" panose="020F0502020204030204"/>
                <a:ea typeface="+mn-ea"/>
                <a:cs typeface="+mn-cs"/>
              </a:rPr>
              <a:t>Honeywell</a:t>
            </a:r>
          </a:p>
          <a:p>
            <a:pPr marL="214313" indent="-214313">
              <a:buFont typeface="Arial" panose="020B0604020202020204" pitchFamily="34" charset="0"/>
              <a:buChar char="•"/>
            </a:pPr>
            <a:r>
              <a:rPr lang="en-US" sz="1350" kern="1200" dirty="0">
                <a:latin typeface="Calibri" panose="020F0502020204030204"/>
                <a:ea typeface="+mn-ea"/>
                <a:cs typeface="+mn-cs"/>
              </a:rPr>
              <a:t>IFTTT</a:t>
            </a:r>
          </a:p>
          <a:p>
            <a:pPr marL="214313" indent="-214313">
              <a:buFont typeface="Arial" panose="020B0604020202020204" pitchFamily="34" charset="0"/>
              <a:buChar char="•"/>
            </a:pPr>
            <a:r>
              <a:rPr lang="en-US" sz="1350" kern="1200" dirty="0">
                <a:latin typeface="Calibri" panose="020F0502020204030204"/>
                <a:ea typeface="+mn-ea"/>
                <a:cs typeface="+mn-cs"/>
              </a:rPr>
              <a:t>Logitech</a:t>
            </a:r>
          </a:p>
          <a:p>
            <a:pPr marL="214313" indent="-214313">
              <a:buFont typeface="Arial" panose="020B0604020202020204" pitchFamily="34" charset="0"/>
              <a:buChar char="•"/>
            </a:pPr>
            <a:r>
              <a:rPr lang="en-US" sz="1350" kern="1200" dirty="0">
                <a:latin typeface="Calibri" panose="020F0502020204030204"/>
                <a:ea typeface="+mn-ea"/>
                <a:cs typeface="+mn-cs"/>
              </a:rPr>
              <a:t>Nest</a:t>
            </a:r>
          </a:p>
          <a:p>
            <a:pPr marL="214313" indent="-214313">
              <a:buFont typeface="Arial" panose="020B0604020202020204" pitchFamily="34" charset="0"/>
              <a:buChar char="•"/>
            </a:pPr>
            <a:r>
              <a:rPr lang="en-US" sz="1350" kern="1200" dirty="0">
                <a:latin typeface="Calibri" panose="020F0502020204030204"/>
                <a:ea typeface="+mn-ea"/>
                <a:cs typeface="+mn-cs"/>
              </a:rPr>
              <a:t>Savant</a:t>
            </a:r>
          </a:p>
          <a:p>
            <a:pPr marL="214313" indent="-214313">
              <a:buFont typeface="Arial" panose="020B0604020202020204" pitchFamily="34" charset="0"/>
              <a:buChar char="•"/>
            </a:pPr>
            <a:r>
              <a:rPr lang="en-US" sz="1350" kern="1200" dirty="0" err="1">
                <a:latin typeface="Calibri" panose="020F0502020204030204"/>
                <a:ea typeface="+mn-ea"/>
                <a:cs typeface="+mn-cs"/>
              </a:rPr>
              <a:t>Sonos</a:t>
            </a:r>
            <a:endParaRPr lang="en-US" sz="1350" kern="1200" dirty="0">
              <a:latin typeface="Calibri" panose="020F0502020204030204"/>
              <a:ea typeface="+mn-ea"/>
              <a:cs typeface="+mn-cs"/>
            </a:endParaRPr>
          </a:p>
          <a:p>
            <a:pPr marL="214313" indent="-214313">
              <a:buFont typeface="Arial" panose="020B0604020202020204" pitchFamily="34" charset="0"/>
              <a:buChar char="•"/>
            </a:pPr>
            <a:r>
              <a:rPr lang="en-US" sz="1350" kern="1200" dirty="0">
                <a:latin typeface="Calibri" panose="020F0502020204030204"/>
                <a:ea typeface="+mn-ea"/>
                <a:cs typeface="+mn-cs"/>
              </a:rPr>
              <a:t>Smart Things</a:t>
            </a:r>
          </a:p>
          <a:p>
            <a:endParaRPr lang="en-US" sz="1350" kern="1200" dirty="0">
              <a:latin typeface="Calibri" panose="020F0502020204030204"/>
              <a:ea typeface="+mn-ea"/>
              <a:cs typeface="+mn-cs"/>
            </a:endParaRPr>
          </a:p>
        </p:txBody>
      </p:sp>
    </p:spTree>
    <p:extLst>
      <p:ext uri="{BB962C8B-B14F-4D97-AF65-F5344CB8AC3E}">
        <p14:creationId xmlns:p14="http://schemas.microsoft.com/office/powerpoint/2010/main" val="2222309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2960" y="1330379"/>
            <a:ext cx="5415001" cy="2839239"/>
          </a:xfrm>
          <a:prstGeom prst="rect">
            <a:avLst/>
          </a:prstGeom>
          <a:noFill/>
        </p:spPr>
        <p:txBody>
          <a:bodyPr wrap="square" rtlCol="0">
            <a:spAutoFit/>
          </a:bodyPr>
          <a:lstStyle/>
          <a:p>
            <a:r>
              <a:rPr lang="en-US" altLang="en-US" sz="3000" kern="1200" dirty="0">
                <a:latin typeface="Arial" panose="020B0604020202020204" pitchFamily="34" charset="0"/>
                <a:ea typeface="+mn-ea"/>
                <a:cs typeface="+mn-cs"/>
              </a:rPr>
              <a:t>Where is Lutron?</a:t>
            </a:r>
          </a:p>
          <a:p>
            <a:endParaRPr lang="en-US" altLang="en-US" sz="1350" kern="1200" dirty="0">
              <a:latin typeface="Arial" panose="020B0604020202020204" pitchFamily="34" charset="0"/>
              <a:ea typeface="+mn-ea"/>
              <a:cs typeface="+mn-cs"/>
            </a:endParaRPr>
          </a:p>
          <a:p>
            <a:pPr marL="257175" indent="-257175">
              <a:buFont typeface="Arial" panose="020B0604020202020204" pitchFamily="34" charset="0"/>
              <a:buChar char="•"/>
            </a:pPr>
            <a:r>
              <a:rPr lang="en-US" altLang="en-US" sz="2700" kern="1200" dirty="0">
                <a:latin typeface="Arial" panose="020B0604020202020204" pitchFamily="34" charset="0"/>
                <a:ea typeface="+mn-ea"/>
                <a:cs typeface="+mn-cs"/>
              </a:rPr>
              <a:t>Lutron is headquartered in the Lehigh Valley</a:t>
            </a:r>
          </a:p>
          <a:p>
            <a:pPr marL="257175" indent="-257175">
              <a:buFont typeface="Arial" panose="020B0604020202020204" pitchFamily="34" charset="0"/>
              <a:buChar char="•"/>
            </a:pPr>
            <a:r>
              <a:rPr lang="en-US" altLang="en-US" sz="2700" kern="1200" dirty="0">
                <a:latin typeface="Arial" panose="020B0604020202020204" pitchFamily="34" charset="0"/>
                <a:ea typeface="+mn-ea"/>
                <a:cs typeface="+mn-cs"/>
              </a:rPr>
              <a:t>Remote engineering office in Philadelphia for Applications Software Engineering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pic>
        <p:nvPicPr>
          <p:cNvPr id="16" name="Picture 4" descr="Image result for fmc tower">
            <a:extLst>
              <a:ext uri="{FF2B5EF4-FFF2-40B4-BE49-F238E27FC236}">
                <a16:creationId xmlns="" xmlns:a16="http://schemas.microsoft.com/office/drawing/2014/main" id="{3CE97B1E-3FCA-4D67-BD82-4FBC55C913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90" t="11461" r="48921" b="898"/>
          <a:stretch/>
        </p:blipFill>
        <p:spPr bwMode="auto">
          <a:xfrm>
            <a:off x="6418446" y="1424521"/>
            <a:ext cx="1948314" cy="313751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 xmlns:a16="http://schemas.microsoft.com/office/drawing/2014/main" id="{F7A55019-CEBE-457F-9D20-B6B59B2F9202}"/>
              </a:ext>
            </a:extLst>
          </p:cNvPr>
          <p:cNvCxnSpPr>
            <a:cxnSpLocks/>
          </p:cNvCxnSpPr>
          <p:nvPr/>
        </p:nvCxnSpPr>
        <p:spPr>
          <a:xfrm flipV="1">
            <a:off x="5589740" y="2931091"/>
            <a:ext cx="1296444" cy="150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9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37D02AF8-AC78-4F57-8DC8-FBBC6DAFAAF7}"/>
              </a:ext>
            </a:extLst>
          </p:cNvPr>
          <p:cNvSpPr/>
          <p:nvPr/>
        </p:nvSpPr>
        <p:spPr>
          <a:xfrm>
            <a:off x="403964" y="848106"/>
            <a:ext cx="8304756" cy="1115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kern="1200">
              <a:solidFill>
                <a:prstClr val="white"/>
              </a:solidFill>
            </a:endParaRP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grpSp>
        <p:nvGrpSpPr>
          <p:cNvPr id="2" name="Group 1">
            <a:extLst>
              <a:ext uri="{FF2B5EF4-FFF2-40B4-BE49-F238E27FC236}">
                <a16:creationId xmlns="" xmlns:a16="http://schemas.microsoft.com/office/drawing/2014/main" id="{A26D5B63-7C06-49EF-88DE-37924BBD74A2}"/>
              </a:ext>
            </a:extLst>
          </p:cNvPr>
          <p:cNvGrpSpPr/>
          <p:nvPr/>
        </p:nvGrpSpPr>
        <p:grpSpPr>
          <a:xfrm>
            <a:off x="1142405" y="1179479"/>
            <a:ext cx="6859191" cy="3527822"/>
            <a:chOff x="1490597" y="1309592"/>
            <a:chExt cx="9145588" cy="4703763"/>
          </a:xfrm>
        </p:grpSpPr>
        <p:pic>
          <p:nvPicPr>
            <p:cNvPr id="7" name="Picture 5" descr="World Map_Blank">
              <a:extLst>
                <a:ext uri="{FF2B5EF4-FFF2-40B4-BE49-F238E27FC236}">
                  <a16:creationId xmlns="" xmlns:a16="http://schemas.microsoft.com/office/drawing/2014/main" id="{1C4551B7-23A2-46CE-9F8D-CC1648C73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597" y="1309592"/>
              <a:ext cx="9145588"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World Map_Cities">
              <a:extLst>
                <a:ext uri="{FF2B5EF4-FFF2-40B4-BE49-F238E27FC236}">
                  <a16:creationId xmlns="" xmlns:a16="http://schemas.microsoft.com/office/drawing/2014/main" id="{672E25E0-F93A-4C76-9439-FAFC6D7BF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797" y="2604992"/>
              <a:ext cx="8283575"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 xmlns:a16="http://schemas.microsoft.com/office/drawing/2014/main" id="{DEF2B53C-1029-402C-BC59-FB926D928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760" y="3135217"/>
              <a:ext cx="46037" cy="4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 xmlns:a16="http://schemas.microsoft.com/office/drawing/2014/main" id="{47A08032-DB5F-47C9-8F37-12A3CC1F0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7547" y="3128867"/>
              <a:ext cx="147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a16="http://schemas.microsoft.com/office/drawing/2014/main" id="{159DE2E0-63B5-4BFA-A431-81BDE2F4A4BB}"/>
                </a:ext>
              </a:extLst>
            </p:cNvPr>
            <p:cNvSpPr txBox="1"/>
            <p:nvPr/>
          </p:nvSpPr>
          <p:spPr>
            <a:xfrm>
              <a:off x="4268722" y="3057429"/>
              <a:ext cx="560411" cy="284780"/>
            </a:xfrm>
            <a:prstGeom prst="rect">
              <a:avLst/>
            </a:prstGeom>
            <a:noFill/>
          </p:spPr>
          <p:txBody>
            <a:bodyPr wrap="none">
              <a:spAutoFit/>
            </a:bodyPr>
            <a:lstStyle/>
            <a:p>
              <a:pPr>
                <a:defRPr/>
              </a:pPr>
              <a:r>
                <a:rPr lang="en-US" sz="788" kern="1200" dirty="0">
                  <a:solidFill>
                    <a:srgbClr val="59595B"/>
                  </a:solidFill>
                  <a:latin typeface="Microsoft Yi Baiti" panose="03000500000000000000" pitchFamily="66" charset="0"/>
                  <a:ea typeface="Microsoft Yi Baiti" panose="03000500000000000000" pitchFamily="66" charset="0"/>
                  <a:cs typeface="Microsoft Sans Serif" panose="020B0604020202020204" pitchFamily="34" charset="0"/>
                </a:rPr>
                <a:t>Boston</a:t>
              </a:r>
            </a:p>
          </p:txBody>
        </p:sp>
        <p:sp>
          <p:nvSpPr>
            <p:cNvPr id="17" name="TextBox 16">
              <a:extLst>
                <a:ext uri="{FF2B5EF4-FFF2-40B4-BE49-F238E27FC236}">
                  <a16:creationId xmlns="" xmlns:a16="http://schemas.microsoft.com/office/drawing/2014/main" id="{B5893309-012A-42E4-8001-E14F6C168988}"/>
                </a:ext>
              </a:extLst>
            </p:cNvPr>
            <p:cNvSpPr txBox="1"/>
            <p:nvPr/>
          </p:nvSpPr>
          <p:spPr>
            <a:xfrm>
              <a:off x="4038536" y="3206655"/>
              <a:ext cx="795517" cy="284780"/>
            </a:xfrm>
            <a:prstGeom prst="rect">
              <a:avLst/>
            </a:prstGeom>
            <a:noFill/>
          </p:spPr>
          <p:txBody>
            <a:bodyPr wrap="none">
              <a:spAutoFit/>
            </a:bodyPr>
            <a:lstStyle/>
            <a:p>
              <a:pPr>
                <a:defRPr/>
              </a:pPr>
              <a:r>
                <a:rPr lang="en-US" sz="788" b="1" kern="1200" dirty="0">
                  <a:solidFill>
                    <a:srgbClr val="008DC4"/>
                  </a:solidFill>
                  <a:latin typeface="Microsoft Yi Baiti" panose="03000500000000000000" pitchFamily="66" charset="0"/>
                  <a:ea typeface="Microsoft Yi Baiti" panose="03000500000000000000" pitchFamily="66" charset="0"/>
                  <a:cs typeface="Microsoft Sans Serif" panose="020B0604020202020204" pitchFamily="34" charset="0"/>
                </a:rPr>
                <a:t>Philadelphia</a:t>
              </a:r>
            </a:p>
          </p:txBody>
        </p:sp>
      </p:grpSp>
    </p:spTree>
    <p:extLst>
      <p:ext uri="{BB962C8B-B14F-4D97-AF65-F5344CB8AC3E}">
        <p14:creationId xmlns:p14="http://schemas.microsoft.com/office/powerpoint/2010/main" val="51230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2961" y="1330379"/>
            <a:ext cx="5584103" cy="2308324"/>
          </a:xfrm>
          <a:prstGeom prst="rect">
            <a:avLst/>
          </a:prstGeom>
          <a:noFill/>
        </p:spPr>
        <p:txBody>
          <a:bodyPr wrap="square" rtlCol="0">
            <a:spAutoFit/>
          </a:bodyPr>
          <a:lstStyle/>
          <a:p>
            <a:r>
              <a:rPr lang="en-US" sz="2400" kern="1200" dirty="0" err="1">
                <a:latin typeface="Calibri" panose="020F0502020204030204"/>
                <a:ea typeface="+mn-ea"/>
                <a:cs typeface="+mn-cs"/>
              </a:rPr>
              <a:t>DragonHacks</a:t>
            </a:r>
            <a:r>
              <a:rPr lang="en-US" sz="2400" kern="1200" dirty="0">
                <a:latin typeface="Calibri" panose="020F0502020204030204"/>
                <a:ea typeface="+mn-ea"/>
                <a:cs typeface="+mn-cs"/>
              </a:rPr>
              <a:t> Slack: @Lutron</a:t>
            </a:r>
          </a:p>
          <a:p>
            <a:endParaRPr lang="en-US" sz="2400" kern="1200" dirty="0">
              <a:latin typeface="Calibri" panose="020F0502020204030204"/>
              <a:ea typeface="+mn-ea"/>
              <a:cs typeface="+mn-cs"/>
            </a:endParaRPr>
          </a:p>
          <a:p>
            <a:r>
              <a:rPr lang="en-US" sz="2400" kern="1200" dirty="0">
                <a:latin typeface="Calibri" panose="020F0502020204030204"/>
                <a:ea typeface="+mn-ea"/>
                <a:cs typeface="+mn-cs"/>
              </a:rPr>
              <a:t>Twitter: @</a:t>
            </a:r>
            <a:r>
              <a:rPr lang="en-US" sz="2400" kern="1200" dirty="0" err="1">
                <a:latin typeface="Calibri" panose="020F0502020204030204"/>
                <a:ea typeface="+mn-ea"/>
                <a:cs typeface="+mn-cs"/>
              </a:rPr>
              <a:t>lutronjobs</a:t>
            </a:r>
            <a:endParaRPr lang="en-US" sz="2400" kern="1200" dirty="0">
              <a:latin typeface="Calibri" panose="020F0502020204030204"/>
              <a:ea typeface="+mn-ea"/>
              <a:cs typeface="+mn-cs"/>
            </a:endParaRPr>
          </a:p>
          <a:p>
            <a:r>
              <a:rPr lang="en-US" sz="2400" kern="1200" dirty="0">
                <a:latin typeface="Calibri" panose="020F0502020204030204"/>
                <a:ea typeface="+mn-ea"/>
                <a:cs typeface="+mn-cs"/>
              </a:rPr>
              <a:t>Website: </a:t>
            </a:r>
            <a:r>
              <a:rPr lang="en-US" altLang="en-US" sz="2400" kern="1200" dirty="0">
                <a:latin typeface="Calibri" panose="020F0502020204030204"/>
                <a:ea typeface="+mn-ea"/>
                <a:cs typeface="Segoe UI" panose="020B0502040204020203" pitchFamily="34" charset="0"/>
                <a:hlinkClick r:id="rId3"/>
              </a:rPr>
              <a:t>http://careers.lutron.com</a:t>
            </a:r>
            <a:endParaRPr lang="en-US" sz="2400" kern="1200" dirty="0">
              <a:latin typeface="Calibri" panose="020F0502020204030204"/>
              <a:ea typeface="+mn-ea"/>
              <a:cs typeface="+mn-cs"/>
            </a:endParaRPr>
          </a:p>
          <a:p>
            <a:endParaRPr lang="en-US" altLang="en-US" sz="2400" kern="1200" dirty="0">
              <a:latin typeface="Calibri" panose="020F0502020204030204"/>
              <a:ea typeface="+mn-ea"/>
              <a:cs typeface="Segoe UI" panose="020B0502040204020203" pitchFamily="34" charset="0"/>
            </a:endParaRPr>
          </a:p>
          <a:p>
            <a:endParaRPr lang="en-US" altLang="en-US" sz="2400" kern="1200" dirty="0">
              <a:latin typeface="Calibri" panose="020F0502020204030204"/>
              <a:ea typeface="+mn-ea"/>
              <a:cs typeface="Segoe UI" panose="020B0502040204020203"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spTree>
    <p:extLst>
      <p:ext uri="{BB962C8B-B14F-4D97-AF65-F5344CB8AC3E}">
        <p14:creationId xmlns:p14="http://schemas.microsoft.com/office/powerpoint/2010/main" val="231594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51000">
              <a:srgbClr val="1073E0"/>
            </a:gs>
            <a:gs pos="91000">
              <a:schemeClr val="bg2">
                <a:shade val="30000"/>
                <a:satMod val="2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1371600" y="1485901"/>
            <a:ext cx="6629400" cy="1142621"/>
          </a:xfrm>
        </p:spPr>
        <p:txBody>
          <a:bodyPr/>
          <a:lstStyle/>
          <a:p>
            <a:pPr algn="ctr"/>
            <a:r>
              <a:rPr lang="en-US" sz="5250" b="1" dirty="0">
                <a:solidFill>
                  <a:schemeClr val="tx1"/>
                </a:solidFill>
                <a:latin typeface="Arial" panose="020B0604020202020204" pitchFamily="34" charset="0"/>
                <a:cs typeface="Arial" panose="020B0604020202020204" pitchFamily="34" charset="0"/>
              </a:rPr>
              <a:t>TMNA Services</a:t>
            </a:r>
          </a:p>
        </p:txBody>
      </p:sp>
      <p:sp>
        <p:nvSpPr>
          <p:cNvPr id="3" name="Subtitle 2"/>
          <p:cNvSpPr>
            <a:spLocks noGrp="1"/>
          </p:cNvSpPr>
          <p:nvPr>
            <p:ph type="subTitle" idx="1"/>
            <p:custDataLst>
              <p:tags r:id="rId2"/>
            </p:custDataLst>
          </p:nvPr>
        </p:nvSpPr>
        <p:spPr>
          <a:xfrm>
            <a:off x="1714500" y="1828800"/>
            <a:ext cx="5886450" cy="800100"/>
          </a:xfrm>
        </p:spPr>
        <p:txBody>
          <a:bodyPr/>
          <a:lstStyle/>
          <a:p>
            <a:pPr algn="ctr"/>
            <a:endParaRPr lang="en-US" dirty="0"/>
          </a:p>
          <a:p>
            <a:pPr algn="ctr"/>
            <a:r>
              <a:rPr lang="en-US" sz="1875" b="1" dirty="0">
                <a:cs typeface="Arial" panose="020B0604020202020204" pitchFamily="34" charset="0"/>
              </a:rPr>
              <a:t>Who We Are and What We Do!</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3651" y="4665105"/>
            <a:ext cx="1591322" cy="375266"/>
          </a:xfrm>
          <a:prstGeom prst="rect">
            <a:avLst/>
          </a:prstGeom>
        </p:spPr>
      </p:pic>
    </p:spTree>
    <p:extLst>
      <p:ext uri="{BB962C8B-B14F-4D97-AF65-F5344CB8AC3E}">
        <p14:creationId xmlns:p14="http://schemas.microsoft.com/office/powerpoint/2010/main" val="411952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507" y="1889135"/>
            <a:ext cx="1933493" cy="156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55848"/>
            <a:ext cx="29718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descr="C:\Users\cguist\AppData\Local\Microsoft\Windows\Temporary Internet Files\Content.Outlook\0CAO690G\Leprechaun Run chec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8731" y="0"/>
            <a:ext cx="3672269" cy="20251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cguist\AppData\Local\Microsoft\Windows\Temporary Internet Files\Content.Outlook\0CAO690G\Phillies Day gea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5850" y="-9662"/>
            <a:ext cx="3357407" cy="20251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cguist\AppData\Local\Microsoft\Windows\Temporary Internet Files\Content.Outlook\0CAO690G\Softball Tea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762706"/>
            <a:ext cx="2618382" cy="14060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cguist\Pictures\Dragon Boa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1" y="1038480"/>
            <a:ext cx="1943100" cy="270598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1123" y="1507670"/>
            <a:ext cx="3376385" cy="2201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300" y="3709073"/>
            <a:ext cx="2067402" cy="1438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737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6350"/>
            <a:ext cx="6172200" cy="857250"/>
          </a:xfrm>
        </p:spPr>
        <p:txBody>
          <a:bodyPr/>
          <a:lstStyle/>
          <a:p>
            <a:pPr algn="ctr"/>
            <a:r>
              <a:rPr lang="en-US" sz="3750" dirty="0">
                <a:effectLst>
                  <a:outerShdw blurRad="38100" dist="38100" dir="2700000" algn="tl">
                    <a:srgbClr val="000000">
                      <a:alpha val="43137"/>
                    </a:srgbClr>
                  </a:outerShdw>
                </a:effectLst>
              </a:rPr>
              <a:t>Who Are We?</a:t>
            </a: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4"/>
          </p:nvPr>
        </p:nvSpPr>
        <p:spPr/>
        <p:txBody>
          <a:bodyPr/>
          <a:lstStyle/>
          <a:p>
            <a:fld id="{00CA6BE2-18C2-4C9B-97F9-AC421C96CD38}" type="slidenum">
              <a:rPr lang="en-US" smtClean="0">
                <a:solidFill>
                  <a:prstClr val="black"/>
                </a:solidFill>
              </a:rPr>
              <a:pPr/>
              <a:t>18</a:t>
            </a:fld>
            <a:endParaRPr lang="en-US" dirty="0">
              <a:solidFill>
                <a:prstClr val="black"/>
              </a:solidFill>
            </a:endParaRPr>
          </a:p>
        </p:txBody>
      </p:sp>
      <p:sp>
        <p:nvSpPr>
          <p:cNvPr id="5" name="TextBox 4"/>
          <p:cNvSpPr txBox="1"/>
          <p:nvPr/>
        </p:nvSpPr>
        <p:spPr>
          <a:xfrm>
            <a:off x="1428750" y="1257300"/>
            <a:ext cx="6115050" cy="1546577"/>
          </a:xfrm>
          <a:prstGeom prst="rect">
            <a:avLst/>
          </a:prstGeom>
          <a:noFill/>
        </p:spPr>
        <p:txBody>
          <a:bodyPr wrap="square" rtlCol="0">
            <a:spAutoFit/>
          </a:bodyPr>
          <a:lstStyle/>
          <a:p>
            <a:r>
              <a:rPr lang="en-US" sz="1350" kern="1200" dirty="0">
                <a:solidFill>
                  <a:prstClr val="black"/>
                </a:solidFill>
                <a:latin typeface="Calibri"/>
                <a:ea typeface="+mn-ea"/>
                <a:cs typeface="Arial" panose="020B0604020202020204" pitchFamily="34" charset="0"/>
              </a:rPr>
              <a:t>At TMNAS, we strive to provide superior professional services which support the business and governance needs of our valued customers.</a:t>
            </a:r>
          </a:p>
          <a:p>
            <a:endParaRPr lang="en-US" sz="1350" kern="1200" dirty="0">
              <a:solidFill>
                <a:prstClr val="black"/>
              </a:solidFill>
              <a:latin typeface="Calibri"/>
              <a:ea typeface="+mn-ea"/>
              <a:cs typeface="Arial" panose="020B0604020202020204" pitchFamily="34" charset="0"/>
            </a:endParaRPr>
          </a:p>
          <a:p>
            <a:r>
              <a:rPr lang="en-US" sz="1350" b="1" kern="1200" dirty="0">
                <a:solidFill>
                  <a:prstClr val="black"/>
                </a:solidFill>
                <a:latin typeface="Calibri"/>
                <a:ea typeface="+mn-ea"/>
                <a:cs typeface="Arial" panose="020B0604020202020204" pitchFamily="34" charset="0"/>
              </a:rPr>
              <a:t>Primary Customers</a:t>
            </a:r>
          </a:p>
          <a:p>
            <a:pPr marL="214313" indent="-214313">
              <a:buFont typeface="Arial" panose="020B0604020202020204" pitchFamily="34" charset="0"/>
              <a:buChar char="•"/>
            </a:pPr>
            <a:r>
              <a:rPr lang="en-US" sz="1350" kern="1200" dirty="0" err="1">
                <a:solidFill>
                  <a:prstClr val="black"/>
                </a:solidFill>
                <a:latin typeface="Calibri"/>
                <a:ea typeface="+mn-ea"/>
                <a:cs typeface="Arial" panose="020B0604020202020204" pitchFamily="34" charset="0"/>
              </a:rPr>
              <a:t>Tokio</a:t>
            </a:r>
            <a:r>
              <a:rPr lang="en-US" sz="1350" kern="1200" dirty="0">
                <a:solidFill>
                  <a:prstClr val="black"/>
                </a:solidFill>
                <a:latin typeface="Calibri"/>
                <a:ea typeface="+mn-ea"/>
                <a:cs typeface="Arial" panose="020B0604020202020204" pitchFamily="34" charset="0"/>
              </a:rPr>
              <a:t> Marine America (TMA)</a:t>
            </a:r>
          </a:p>
          <a:p>
            <a:pPr marL="214313" indent="-214313">
              <a:buFont typeface="Arial" panose="020B0604020202020204" pitchFamily="34" charset="0"/>
              <a:buChar char="•"/>
            </a:pPr>
            <a:r>
              <a:rPr lang="en-US" sz="1350" kern="1200" dirty="0">
                <a:solidFill>
                  <a:prstClr val="black"/>
                </a:solidFill>
                <a:latin typeface="Calibri"/>
                <a:ea typeface="+mn-ea"/>
                <a:cs typeface="Arial" panose="020B0604020202020204" pitchFamily="34" charset="0"/>
              </a:rPr>
              <a:t>Philadelphia Insurance Companies (PHLY)</a:t>
            </a:r>
          </a:p>
          <a:p>
            <a:pPr marL="214313" indent="-214313">
              <a:buFont typeface="Arial" panose="020B0604020202020204" pitchFamily="34" charset="0"/>
              <a:buChar char="•"/>
            </a:pPr>
            <a:r>
              <a:rPr lang="en-US" sz="1350" kern="1200" dirty="0">
                <a:solidFill>
                  <a:prstClr val="black"/>
                </a:solidFill>
                <a:latin typeface="Calibri"/>
                <a:ea typeface="+mn-ea"/>
                <a:cs typeface="Arial" panose="020B0604020202020204" pitchFamily="34" charset="0"/>
              </a:rPr>
              <a:t>First Insurance Company of Hawaii (FICOH)</a:t>
            </a:r>
          </a:p>
        </p:txBody>
      </p:sp>
      <p:sp>
        <p:nvSpPr>
          <p:cNvPr id="6" name="TextBox 5"/>
          <p:cNvSpPr txBox="1"/>
          <p:nvPr/>
        </p:nvSpPr>
        <p:spPr>
          <a:xfrm>
            <a:off x="2428875" y="664130"/>
            <a:ext cx="4114800" cy="323165"/>
          </a:xfrm>
          <a:prstGeom prst="rect">
            <a:avLst/>
          </a:prstGeom>
          <a:noFill/>
        </p:spPr>
        <p:txBody>
          <a:bodyPr wrap="square" rtlCol="0">
            <a:spAutoFit/>
          </a:bodyPr>
          <a:lstStyle/>
          <a:p>
            <a:pPr algn="ctr"/>
            <a:r>
              <a:rPr lang="en-US" sz="1500" b="1" kern="1200" dirty="0">
                <a:solidFill>
                  <a:prstClr val="black"/>
                </a:solidFill>
                <a:latin typeface="Arial" panose="020B0604020202020204" pitchFamily="34" charset="0"/>
                <a:ea typeface="+mn-ea"/>
                <a:cs typeface="Arial" panose="020B0604020202020204" pitchFamily="34" charset="0"/>
              </a:rPr>
              <a:t>Shared Services Organization </a:t>
            </a:r>
          </a:p>
        </p:txBody>
      </p:sp>
    </p:spTree>
    <p:extLst>
      <p:ext uri="{BB962C8B-B14F-4D97-AF65-F5344CB8AC3E}">
        <p14:creationId xmlns:p14="http://schemas.microsoft.com/office/powerpoint/2010/main" val="3863281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1114425" y="114300"/>
            <a:ext cx="6858000" cy="744496"/>
          </a:xfrm>
        </p:spPr>
        <p:txBody>
          <a:bodyPr/>
          <a:lstStyle/>
          <a:p>
            <a:pPr marL="0" indent="0" algn="ctr">
              <a:buNone/>
            </a:pPr>
            <a:r>
              <a:rPr lang="en-US" sz="2175" dirty="0">
                <a:effectLst>
                  <a:outerShdw blurRad="38100" dist="38100" dir="2700000" algn="tl">
                    <a:srgbClr val="000000">
                      <a:alpha val="43137"/>
                    </a:srgbClr>
                  </a:outerShdw>
                </a:effectLst>
                <a:latin typeface="+mn-lt"/>
              </a:rPr>
              <a:t>TMNAS Information Technology Team Welcomes You!</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761059"/>
            <a:ext cx="2856446" cy="189088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33" y="2800350"/>
            <a:ext cx="2557001" cy="19177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225" y="2800350"/>
            <a:ext cx="2566834" cy="1925126"/>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309" y="742942"/>
            <a:ext cx="2884665" cy="1909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8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752306" y="34345"/>
            <a:ext cx="3764923"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2800" cap="none"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Wha</a:t>
            </a:r>
            <a:r>
              <a:rPr lang="en-US" sz="2800" cap="none"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t I</a:t>
            </a:r>
            <a:r>
              <a:rPr lang="en" sz="2800" cap="none"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 New?</a:t>
            </a:r>
          </a:p>
        </p:txBody>
      </p:sp>
      <p:sp>
        <p:nvSpPr>
          <p:cNvPr id="5" name="Shape 188"/>
          <p:cNvSpPr txBox="1">
            <a:spLocks/>
          </p:cNvSpPr>
          <p:nvPr/>
        </p:nvSpPr>
        <p:spPr>
          <a:xfrm>
            <a:off x="171879" y="1168782"/>
            <a:ext cx="5439018" cy="3760728"/>
          </a:xfrm>
          <a:prstGeom prst="rect">
            <a:avLst/>
          </a:prstGeom>
          <a:noFill/>
          <a:ln>
            <a:noFill/>
          </a:ln>
          <a:effectLst>
            <a:outerShdw blurRad="25400">
              <a:srgbClr val="000000">
                <a:alpha val="45882"/>
              </a:srgbClr>
            </a:outerShdw>
          </a:effectLst>
        </p:spPr>
        <p:txBody>
          <a:bodyPr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495300" indent="-457200">
              <a:lnSpc>
                <a:spcPct val="150000"/>
              </a:lnSpc>
              <a:spcBef>
                <a:spcPts val="0"/>
              </a:spcBef>
              <a:buClr>
                <a:schemeClr val="lt2"/>
              </a:buClr>
              <a:buSzPts val="3000"/>
              <a:buFont typeface="Arial"/>
              <a:buChar char="•"/>
            </a:pPr>
            <a:r>
              <a:rPr lang="en-US" sz="20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New </a:t>
            </a:r>
            <a:r>
              <a:rPr lang="en-US" sz="2000" dirty="0" err="1">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DragonHacks</a:t>
            </a:r>
            <a:r>
              <a:rPr lang="en-US" sz="20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 logo</a:t>
            </a:r>
          </a:p>
          <a:p>
            <a:pPr marL="495300" indent="-457200">
              <a:lnSpc>
                <a:spcPct val="150000"/>
              </a:lnSpc>
              <a:spcBef>
                <a:spcPts val="0"/>
              </a:spcBef>
              <a:buClr>
                <a:schemeClr val="lt2"/>
              </a:buClr>
              <a:buSzPts val="3000"/>
              <a:buFont typeface="Arial"/>
              <a:buChar char="•"/>
            </a:pPr>
            <a:r>
              <a:rPr lang="en-US" sz="20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MLH is back at </a:t>
            </a:r>
            <a:r>
              <a:rPr lang="en-US" sz="2000" dirty="0" err="1">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DragonHacks</a:t>
            </a:r>
            <a:r>
              <a:rPr lang="en-US" sz="20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a:t>
            </a:r>
          </a:p>
          <a:p>
            <a:pPr marL="495300" indent="-457200">
              <a:lnSpc>
                <a:spcPct val="150000"/>
              </a:lnSpc>
              <a:spcBef>
                <a:spcPts val="0"/>
              </a:spcBef>
              <a:buClr>
                <a:schemeClr val="lt2"/>
              </a:buClr>
              <a:buSzPts val="3000"/>
              <a:buFont typeface="Arial"/>
              <a:buChar char="•"/>
            </a:pPr>
            <a:r>
              <a:rPr lang="en-US" sz="2000" dirty="0" err="1">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DragonHacks</a:t>
            </a:r>
            <a:r>
              <a:rPr lang="en-US" sz="20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 2018 has a theme</a:t>
            </a:r>
          </a:p>
          <a:p>
            <a:pPr marL="838200" lvl="2" indent="-457200">
              <a:lnSpc>
                <a:spcPct val="150000"/>
              </a:lnSpc>
              <a:spcBef>
                <a:spcPts val="0"/>
              </a:spcBef>
              <a:buClr>
                <a:schemeClr val="lt2"/>
              </a:buClr>
              <a:buSzPts val="3000"/>
              <a:buFont typeface="Arial"/>
              <a:buChar char="•"/>
            </a:pPr>
            <a:r>
              <a:rPr lang="en-US" sz="185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Fire vs. Ice</a:t>
            </a:r>
          </a:p>
          <a:p>
            <a:pPr marL="838200" lvl="2" indent="-457200">
              <a:lnSpc>
                <a:spcPct val="150000"/>
              </a:lnSpc>
              <a:spcBef>
                <a:spcPts val="0"/>
              </a:spcBef>
              <a:buClr>
                <a:schemeClr val="lt2"/>
              </a:buClr>
              <a:buSzPts val="3000"/>
              <a:buFont typeface="Arial"/>
              <a:buChar char="•"/>
            </a:pPr>
            <a:r>
              <a:rPr lang="en-US" sz="185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This will affect the entire dynamic of the event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0" y="124557"/>
            <a:ext cx="979063" cy="979063"/>
          </a:xfrm>
          <a:prstGeom prst="rect">
            <a:avLst/>
          </a:prstGeom>
        </p:spPr>
      </p:pic>
      <p:pic>
        <p:nvPicPr>
          <p:cNvPr id="2" name="Picture 1"/>
          <p:cNvPicPr>
            <a:picLocks noChangeAspect="1"/>
          </p:cNvPicPr>
          <p:nvPr/>
        </p:nvPicPr>
        <p:blipFill>
          <a:blip r:embed="rId4"/>
          <a:stretch>
            <a:fillRect/>
          </a:stretch>
        </p:blipFill>
        <p:spPr>
          <a:xfrm>
            <a:off x="5610896" y="2135066"/>
            <a:ext cx="2956742" cy="2760100"/>
          </a:xfrm>
          <a:prstGeom prst="rect">
            <a:avLst/>
          </a:prstGeom>
        </p:spPr>
      </p:pic>
    </p:spTree>
    <p:extLst>
      <p:ext uri="{BB962C8B-B14F-4D97-AF65-F5344CB8AC3E}">
        <p14:creationId xmlns:p14="http://schemas.microsoft.com/office/powerpoint/2010/main" val="2336424819"/>
      </p:ext>
    </p:extLst>
  </p:cSld>
  <p:clrMapOvr>
    <a:masterClrMapping/>
  </p:clrMapOvr>
  <p:transition spd="slow">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686" y="2025503"/>
            <a:ext cx="1535928" cy="177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1"/>
          </p:nvPr>
        </p:nvSpPr>
        <p:spPr/>
        <p:txBody>
          <a:bodyPr/>
          <a:lstStyle/>
          <a:p>
            <a:pPr>
              <a:defRPr/>
            </a:pPr>
            <a:fld id="{049D99AB-D8E0-4880-9E66-F7D506E37B19}" type="slidenum">
              <a:rPr lang="ja-JP" altLang="en-US">
                <a:solidFill>
                  <a:prstClr val="black"/>
                </a:solidFill>
              </a:rPr>
              <a:pPr>
                <a:defRPr/>
              </a:pPr>
              <a:t>20</a:t>
            </a:fld>
            <a:endParaRPr lang="en-US" altLang="ja-JP" dirty="0">
              <a:solidFill>
                <a:prstClr val="black"/>
              </a:solidFill>
            </a:endParaRPr>
          </a:p>
        </p:txBody>
      </p:sp>
      <p:sp>
        <p:nvSpPr>
          <p:cNvPr id="9" name="Title 8"/>
          <p:cNvSpPr>
            <a:spLocks noGrp="1"/>
          </p:cNvSpPr>
          <p:nvPr>
            <p:ph type="title"/>
          </p:nvPr>
        </p:nvSpPr>
        <p:spPr>
          <a:xfrm>
            <a:off x="1482561" y="102311"/>
            <a:ext cx="6390848" cy="485775"/>
          </a:xfrm>
        </p:spPr>
        <p:txBody>
          <a:bodyPr/>
          <a:lstStyle/>
          <a:p>
            <a:r>
              <a:rPr lang="en-US" sz="2400" b="1" dirty="0">
                <a:effectLst>
                  <a:outerShdw blurRad="38100" dist="38100" dir="2700000" algn="tl">
                    <a:srgbClr val="000000">
                      <a:alpha val="43137"/>
                    </a:srgbClr>
                  </a:outerShdw>
                </a:effectLst>
                <a:latin typeface="+mn-lt"/>
              </a:rPr>
              <a:t>Who are we and where are we going?</a:t>
            </a:r>
          </a:p>
        </p:txBody>
      </p:sp>
      <p:sp>
        <p:nvSpPr>
          <p:cNvPr id="23" name="Rounded Rectangle 22"/>
          <p:cNvSpPr/>
          <p:nvPr/>
        </p:nvSpPr>
        <p:spPr>
          <a:xfrm>
            <a:off x="1482560" y="869873"/>
            <a:ext cx="6172200" cy="919198"/>
          </a:xfrm>
          <a:prstGeom prst="roundRect">
            <a:avLst/>
          </a:prstGeom>
          <a:solidFill>
            <a:srgbClr val="004EBC"/>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sz="1350" kern="1200" dirty="0">
              <a:solidFill>
                <a:prstClr val="white"/>
              </a:solidFill>
            </a:endParaRPr>
          </a:p>
        </p:txBody>
      </p:sp>
      <p:sp>
        <p:nvSpPr>
          <p:cNvPr id="24" name="Rectangle 23"/>
          <p:cNvSpPr/>
          <p:nvPr/>
        </p:nvSpPr>
        <p:spPr>
          <a:xfrm>
            <a:off x="1781602" y="886483"/>
            <a:ext cx="5741582" cy="680956"/>
          </a:xfrm>
          <a:prstGeom prst="rect">
            <a:avLst/>
          </a:prstGeom>
        </p:spPr>
        <p:txBody>
          <a:bodyPr wrap="square">
            <a:spAutoFit/>
          </a:bodyPr>
          <a:lstStyle/>
          <a:p>
            <a:pPr>
              <a:spcBef>
                <a:spcPct val="20000"/>
              </a:spcBef>
            </a:pPr>
            <a:r>
              <a:rPr lang="en-US" sz="1275" b="1" i="1" kern="1200" dirty="0">
                <a:solidFill>
                  <a:prstClr val="white"/>
                </a:solidFill>
                <a:latin typeface="Calibri"/>
                <a:ea typeface="+mn-ea"/>
                <a:cs typeface="Arial" pitchFamily="34" charset="0"/>
              </a:rPr>
              <a:t>Our mission  </a:t>
            </a:r>
            <a:r>
              <a:rPr lang="en-US" sz="1275" kern="1200" dirty="0">
                <a:solidFill>
                  <a:prstClr val="white"/>
                </a:solidFill>
                <a:latin typeface="Calibri"/>
                <a:ea typeface="+mn-ea"/>
                <a:cs typeface="Arial" pitchFamily="34" charset="0"/>
              </a:rPr>
              <a:t>- To design, build or acquire, deliver, and sustain high-quality technology solutions and services which align with Group Company objectives for revenue growth, enhanced customer service, and efficient expense management.</a:t>
            </a:r>
          </a:p>
        </p:txBody>
      </p:sp>
      <p:sp>
        <p:nvSpPr>
          <p:cNvPr id="3" name="TextBox 2"/>
          <p:cNvSpPr txBox="1"/>
          <p:nvPr/>
        </p:nvSpPr>
        <p:spPr>
          <a:xfrm>
            <a:off x="1854197" y="1760489"/>
            <a:ext cx="5428926" cy="2331407"/>
          </a:xfrm>
          <a:prstGeom prst="rect">
            <a:avLst/>
          </a:prstGeom>
          <a:noFill/>
        </p:spPr>
        <p:txBody>
          <a:bodyPr wrap="square" rtlCol="0">
            <a:spAutoFit/>
          </a:bodyPr>
          <a:lstStyle/>
          <a:p>
            <a:pPr algn="ctr"/>
            <a:r>
              <a:rPr lang="en-US" sz="2250" b="1" kern="1200" dirty="0">
                <a:latin typeface="Cambria" panose="02040503050406030204" pitchFamily="18" charset="0"/>
                <a:ea typeface="+mn-ea"/>
                <a:cs typeface="+mn-cs"/>
              </a:rPr>
              <a:t>We are </a:t>
            </a:r>
            <a:r>
              <a:rPr lang="en-US" sz="2250" b="1" u="sng" kern="1200" dirty="0">
                <a:latin typeface="Cambria" panose="02040503050406030204" pitchFamily="18" charset="0"/>
                <a:ea typeface="+mn-ea"/>
                <a:cs typeface="+mn-cs"/>
              </a:rPr>
              <a:t>Insurance</a:t>
            </a:r>
            <a:r>
              <a:rPr lang="en-US" sz="2250" b="1" kern="1200" dirty="0">
                <a:latin typeface="Cambria" panose="02040503050406030204" pitchFamily="18" charset="0"/>
                <a:ea typeface="+mn-ea"/>
                <a:cs typeface="+mn-cs"/>
              </a:rPr>
              <a:t> Technology</a:t>
            </a:r>
          </a:p>
          <a:p>
            <a:pPr algn="ctr"/>
            <a:endParaRPr lang="en-US" sz="2250" b="1" kern="1200" dirty="0">
              <a:latin typeface="Cambria" panose="02040503050406030204" pitchFamily="18" charset="0"/>
              <a:ea typeface="+mn-ea"/>
              <a:cs typeface="+mn-cs"/>
            </a:endParaRPr>
          </a:p>
          <a:p>
            <a:pPr algn="ctr"/>
            <a:r>
              <a:rPr lang="en-US" sz="2250" b="1" kern="1200" dirty="0">
                <a:latin typeface="Cambria" panose="02040503050406030204" pitchFamily="18" charset="0"/>
                <a:ea typeface="+mn-ea"/>
                <a:cs typeface="+mn-cs"/>
              </a:rPr>
              <a:t> </a:t>
            </a:r>
          </a:p>
          <a:p>
            <a:pPr algn="ctr"/>
            <a:endParaRPr kumimoji="1" lang="en-US" sz="1500" kern="1200" dirty="0">
              <a:ea typeface="+mn-ea"/>
              <a:cs typeface="+mn-cs"/>
            </a:endParaRPr>
          </a:p>
          <a:p>
            <a:pPr algn="ctr"/>
            <a:endParaRPr lang="en-US" sz="2100" i="1" kern="1200" dirty="0">
              <a:latin typeface="Cambria" panose="02040503050406030204" pitchFamily="18" charset="0"/>
              <a:ea typeface="+mn-ea"/>
              <a:cs typeface="+mn-cs"/>
            </a:endParaRPr>
          </a:p>
          <a:p>
            <a:pPr algn="ctr"/>
            <a:endParaRPr lang="en-US" sz="2100" i="1" kern="1200" dirty="0">
              <a:latin typeface="Cambria" panose="02040503050406030204" pitchFamily="18" charset="0"/>
              <a:ea typeface="+mn-ea"/>
              <a:cs typeface="+mn-cs"/>
            </a:endParaRPr>
          </a:p>
          <a:p>
            <a:pPr algn="ctr"/>
            <a:r>
              <a:rPr lang="en-US" sz="2100" i="1" kern="1200" dirty="0">
                <a:latin typeface="Cambria" panose="02040503050406030204" pitchFamily="18" charset="0"/>
                <a:ea typeface="+mn-ea"/>
                <a:cs typeface="+mn-cs"/>
              </a:rPr>
              <a:t>Shared Services. Shared Vision.</a:t>
            </a:r>
            <a:endParaRPr kumimoji="1" lang="en-US" sz="2100" i="1" kern="1200" dirty="0">
              <a:latin typeface="Cambria" panose="02040503050406030204" pitchFamily="18" charset="0"/>
              <a:ea typeface="+mn-ea"/>
              <a:cs typeface="+mn-cs"/>
            </a:endParaRPr>
          </a:p>
        </p:txBody>
      </p:sp>
      <p:sp>
        <p:nvSpPr>
          <p:cNvPr id="7" name="Rounded Rectangle 6"/>
          <p:cNvSpPr/>
          <p:nvPr/>
        </p:nvSpPr>
        <p:spPr>
          <a:xfrm>
            <a:off x="1485900" y="3987216"/>
            <a:ext cx="6172200" cy="693775"/>
          </a:xfrm>
          <a:prstGeom prst="roundRect">
            <a:avLst/>
          </a:prstGeom>
          <a:solidFill>
            <a:srgbClr val="004EBC"/>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sz="1350" kern="1200" dirty="0">
              <a:solidFill>
                <a:prstClr val="white"/>
              </a:solidFill>
            </a:endParaRPr>
          </a:p>
        </p:txBody>
      </p:sp>
      <p:sp>
        <p:nvSpPr>
          <p:cNvPr id="8" name="Rectangle 7"/>
          <p:cNvSpPr/>
          <p:nvPr/>
        </p:nvSpPr>
        <p:spPr>
          <a:xfrm>
            <a:off x="1916518" y="4131720"/>
            <a:ext cx="5741582" cy="484748"/>
          </a:xfrm>
          <a:prstGeom prst="rect">
            <a:avLst/>
          </a:prstGeom>
        </p:spPr>
        <p:txBody>
          <a:bodyPr wrap="square">
            <a:spAutoFit/>
          </a:bodyPr>
          <a:lstStyle/>
          <a:p>
            <a:pPr algn="ctr">
              <a:spcBef>
                <a:spcPct val="20000"/>
              </a:spcBef>
            </a:pPr>
            <a:r>
              <a:rPr lang="en-US" sz="1275" b="1" i="1" kern="1200" dirty="0">
                <a:solidFill>
                  <a:prstClr val="white"/>
                </a:solidFill>
                <a:latin typeface="Calibri"/>
                <a:ea typeface="+mn-ea"/>
                <a:cs typeface="Arial" pitchFamily="34" charset="0"/>
              </a:rPr>
              <a:t>Our Strategy </a:t>
            </a:r>
            <a:r>
              <a:rPr lang="en-US" sz="1275" kern="1200" dirty="0">
                <a:solidFill>
                  <a:prstClr val="white"/>
                </a:solidFill>
                <a:latin typeface="Calibri"/>
                <a:ea typeface="+mn-ea"/>
                <a:cs typeface="Arial" pitchFamily="34" charset="0"/>
              </a:rPr>
              <a:t>- We focus on both </a:t>
            </a:r>
            <a:r>
              <a:rPr lang="en-US" sz="1275" b="1" kern="1200" dirty="0">
                <a:solidFill>
                  <a:prstClr val="white"/>
                </a:solidFill>
                <a:latin typeface="Calibri"/>
                <a:ea typeface="+mn-ea"/>
                <a:cs typeface="Arial" pitchFamily="34" charset="0"/>
              </a:rPr>
              <a:t>process</a:t>
            </a:r>
            <a:r>
              <a:rPr lang="en-US" sz="1275" kern="1200" dirty="0">
                <a:solidFill>
                  <a:prstClr val="white"/>
                </a:solidFill>
                <a:latin typeface="Calibri"/>
                <a:ea typeface="+mn-ea"/>
                <a:cs typeface="Arial" pitchFamily="34" charset="0"/>
              </a:rPr>
              <a:t> and </a:t>
            </a:r>
            <a:r>
              <a:rPr lang="en-US" sz="1275" b="1" kern="1200" dirty="0">
                <a:solidFill>
                  <a:prstClr val="white"/>
                </a:solidFill>
                <a:latin typeface="Calibri"/>
                <a:ea typeface="+mn-ea"/>
                <a:cs typeface="Arial" pitchFamily="34" charset="0"/>
              </a:rPr>
              <a:t>service maturity </a:t>
            </a:r>
            <a:r>
              <a:rPr lang="en-US" sz="1275" kern="1200" dirty="0">
                <a:solidFill>
                  <a:prstClr val="white"/>
                </a:solidFill>
                <a:latin typeface="Calibri"/>
                <a:ea typeface="+mn-ea"/>
                <a:cs typeface="Arial" pitchFamily="34" charset="0"/>
              </a:rPr>
              <a:t>(delivery &amp; governance) to provide </a:t>
            </a:r>
            <a:r>
              <a:rPr lang="en-US" sz="1275" b="1" kern="1200" dirty="0">
                <a:solidFill>
                  <a:prstClr val="white"/>
                </a:solidFill>
                <a:latin typeface="Calibri"/>
                <a:ea typeface="+mn-ea"/>
                <a:cs typeface="Arial" pitchFamily="34" charset="0"/>
              </a:rPr>
              <a:t>quality services </a:t>
            </a:r>
            <a:r>
              <a:rPr lang="en-US" sz="1275" kern="1200" dirty="0">
                <a:solidFill>
                  <a:prstClr val="white"/>
                </a:solidFill>
                <a:latin typeface="Calibri"/>
                <a:ea typeface="+mn-ea"/>
                <a:cs typeface="Arial" pitchFamily="34" charset="0"/>
              </a:rPr>
              <a:t>to the Group Companies.  </a:t>
            </a:r>
          </a:p>
        </p:txBody>
      </p:sp>
    </p:spTree>
    <p:extLst>
      <p:ext uri="{BB962C8B-B14F-4D97-AF65-F5344CB8AC3E}">
        <p14:creationId xmlns:p14="http://schemas.microsoft.com/office/powerpoint/2010/main" val="200366291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ircle(in)">
                                      <p:cBhvr>
                                        <p:cTn id="7" dur="2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3000" y="205979"/>
            <a:ext cx="6858000" cy="857250"/>
          </a:xfrm>
        </p:spPr>
        <p:txBody>
          <a:bodyPr/>
          <a:lstStyle/>
          <a:p>
            <a:r>
              <a:rPr lang="en-US" sz="3000" dirty="0">
                <a:effectLst>
                  <a:outerShdw blurRad="38100" dist="38100" dir="2700000" algn="tl">
                    <a:srgbClr val="000000">
                      <a:alpha val="43137"/>
                    </a:srgbClr>
                  </a:outerShdw>
                </a:effectLst>
              </a:rPr>
              <a:t>IT is more than tickets and laptops…</a:t>
            </a:r>
          </a:p>
        </p:txBody>
      </p:sp>
      <p:sp>
        <p:nvSpPr>
          <p:cNvPr id="5" name="Content Placeholder 4"/>
          <p:cNvSpPr>
            <a:spLocks noGrp="1"/>
          </p:cNvSpPr>
          <p:nvPr>
            <p:ph idx="1"/>
          </p:nvPr>
        </p:nvSpPr>
        <p:spPr>
          <a:xfrm>
            <a:off x="1257300" y="1200151"/>
            <a:ext cx="6400800" cy="3394472"/>
          </a:xfrm>
        </p:spPr>
        <p:txBody>
          <a:bodyPr/>
          <a:lstStyle/>
          <a:p>
            <a:pPr>
              <a:buFont typeface="Arial" panose="020B0604020202020204" pitchFamily="34" charset="0"/>
              <a:buChar char="•"/>
            </a:pPr>
            <a:r>
              <a:rPr lang="en-US" sz="1800" dirty="0">
                <a:latin typeface="+mj-lt"/>
              </a:rPr>
              <a:t>Our goal is to “be the business.” </a:t>
            </a:r>
          </a:p>
          <a:p>
            <a:pPr>
              <a:buFont typeface="Arial" panose="020B0604020202020204" pitchFamily="34" charset="0"/>
              <a:buChar char="•"/>
            </a:pPr>
            <a:r>
              <a:rPr lang="en-US" sz="1800" dirty="0">
                <a:latin typeface="+mj-lt"/>
              </a:rPr>
              <a:t>We serve our customers and the employees of TMNAS by: </a:t>
            </a:r>
          </a:p>
          <a:p>
            <a:pPr lvl="1">
              <a:buFont typeface="Arial" panose="020B0604020202020204" pitchFamily="34" charset="0"/>
              <a:buChar char="•"/>
            </a:pPr>
            <a:r>
              <a:rPr lang="en-US" sz="1500" dirty="0">
                <a:latin typeface="+mj-lt"/>
              </a:rPr>
              <a:t>Building customer relationships</a:t>
            </a:r>
          </a:p>
          <a:p>
            <a:pPr lvl="1">
              <a:buFont typeface="Arial" panose="020B0604020202020204" pitchFamily="34" charset="0"/>
              <a:buChar char="•"/>
            </a:pPr>
            <a:r>
              <a:rPr lang="en-US" sz="1500" dirty="0">
                <a:latin typeface="+mj-lt"/>
              </a:rPr>
              <a:t>Enhancing business capabilities</a:t>
            </a:r>
          </a:p>
          <a:p>
            <a:pPr lvl="1">
              <a:buFont typeface="Arial" panose="020B0604020202020204" pitchFamily="34" charset="0"/>
              <a:buChar char="•"/>
            </a:pPr>
            <a:r>
              <a:rPr lang="en-US" sz="1500" dirty="0">
                <a:latin typeface="+mj-lt"/>
              </a:rPr>
              <a:t>Developing and improving the quality of business applications </a:t>
            </a:r>
          </a:p>
          <a:p>
            <a:pPr lvl="1">
              <a:buFont typeface="Arial" panose="020B0604020202020204" pitchFamily="34" charset="0"/>
              <a:buChar char="•"/>
            </a:pPr>
            <a:r>
              <a:rPr lang="en-US" sz="1500" dirty="0">
                <a:latin typeface="+mj-lt"/>
              </a:rPr>
              <a:t>Maintaining and securing all of our business data</a:t>
            </a:r>
          </a:p>
          <a:p>
            <a:pPr lvl="1">
              <a:buFont typeface="Arial" panose="020B0604020202020204" pitchFamily="34" charset="0"/>
              <a:buChar char="•"/>
            </a:pPr>
            <a:r>
              <a:rPr lang="en-US" sz="1500" dirty="0">
                <a:latin typeface="+mj-lt"/>
              </a:rPr>
              <a:t>Helping our users make informed decisions with advanced analytics and timely reports</a:t>
            </a:r>
          </a:p>
          <a:p>
            <a:pPr lvl="1">
              <a:buFont typeface="Arial" panose="020B0604020202020204" pitchFamily="34" charset="0"/>
              <a:buChar char="•"/>
            </a:pPr>
            <a:r>
              <a:rPr lang="en-US" sz="1500" dirty="0">
                <a:latin typeface="+mj-lt"/>
              </a:rPr>
              <a:t>Maintaining our infrastructure</a:t>
            </a:r>
          </a:p>
          <a:p>
            <a:pPr marL="358379" lvl="1" indent="0">
              <a:buNone/>
            </a:pPr>
            <a:endParaRPr lang="en-US" sz="1500" dirty="0">
              <a:latin typeface="+mj-lt"/>
            </a:endParaRPr>
          </a:p>
          <a:p>
            <a:pPr marL="358379" lvl="1" indent="0">
              <a:buNone/>
            </a:pPr>
            <a:r>
              <a:rPr lang="en-US" sz="1500" dirty="0">
                <a:latin typeface="+mj-lt"/>
              </a:rPr>
              <a:t>…</a:t>
            </a:r>
            <a:r>
              <a:rPr lang="en-US" sz="1500" i="1" dirty="0">
                <a:latin typeface="+mj-lt"/>
              </a:rPr>
              <a:t>and keeping laptops updated and responding to tickets</a:t>
            </a:r>
            <a:r>
              <a:rPr lang="en-US" sz="1500" dirty="0">
                <a:latin typeface="+mj-lt"/>
              </a:rPr>
              <a:t> </a:t>
            </a:r>
          </a:p>
          <a:p>
            <a:pPr lvl="1">
              <a:buFont typeface="Arial" panose="020B0604020202020204" pitchFamily="34" charset="0"/>
              <a:buChar char="•"/>
            </a:pPr>
            <a:endParaRPr lang="en-US" sz="1500" dirty="0"/>
          </a:p>
        </p:txBody>
      </p:sp>
    </p:spTree>
    <p:extLst>
      <p:ext uri="{BB962C8B-B14F-4D97-AF65-F5344CB8AC3E}">
        <p14:creationId xmlns:p14="http://schemas.microsoft.com/office/powerpoint/2010/main" val="967334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412" y="126235"/>
            <a:ext cx="6618767" cy="485775"/>
          </a:xfrm>
        </p:spPr>
        <p:txBody>
          <a:bodyPr/>
          <a:lstStyle/>
          <a:p>
            <a:r>
              <a:rPr lang="en-US" sz="1800" dirty="0">
                <a:effectLst>
                  <a:outerShdw blurRad="38100" dist="38100" dir="2700000" algn="tl">
                    <a:srgbClr val="000000">
                      <a:alpha val="43137"/>
                    </a:srgbClr>
                  </a:outerShdw>
                </a:effectLst>
              </a:rPr>
              <a:t>We Are Structured Around 5 Domains</a:t>
            </a:r>
          </a:p>
        </p:txBody>
      </p:sp>
      <p:pic>
        <p:nvPicPr>
          <p:cNvPr id="4" name="Picture 3"/>
          <p:cNvPicPr>
            <a:picLocks noChangeAspect="1"/>
          </p:cNvPicPr>
          <p:nvPr/>
        </p:nvPicPr>
        <p:blipFill>
          <a:blip r:embed="rId2"/>
          <a:stretch>
            <a:fillRect/>
          </a:stretch>
        </p:blipFill>
        <p:spPr>
          <a:xfrm>
            <a:off x="2233219" y="947528"/>
            <a:ext cx="4677562" cy="3543607"/>
          </a:xfrm>
          <a:prstGeom prst="rect">
            <a:avLst/>
          </a:prstGeom>
        </p:spPr>
      </p:pic>
      <p:sp>
        <p:nvSpPr>
          <p:cNvPr id="5" name="Slide Number Placeholder 3"/>
          <p:cNvSpPr>
            <a:spLocks noGrp="1"/>
          </p:cNvSpPr>
          <p:nvPr>
            <p:ph type="sldNum" sz="quarter" idx="4"/>
          </p:nvPr>
        </p:nvSpPr>
        <p:spPr>
          <a:xfrm>
            <a:off x="7658100" y="4857750"/>
            <a:ext cx="342900" cy="273844"/>
          </a:xfrm>
          <a:prstGeom prst="rect">
            <a:avLst/>
          </a:prstGeom>
        </p:spPr>
        <p:txBody>
          <a:bodyPr/>
          <a:lstStyle/>
          <a:p>
            <a:fld id="{00CA6BE2-18C2-4C9B-97F9-AC421C96CD3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72239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0579" y="183519"/>
            <a:ext cx="6172200" cy="485775"/>
          </a:xfrm>
        </p:spPr>
        <p:txBody>
          <a:bodyPr>
            <a:normAutofit fontScale="90000"/>
          </a:bodyPr>
          <a:lstStyle/>
          <a:p>
            <a:r>
              <a:rPr lang="en-US" dirty="0">
                <a:effectLst>
                  <a:outerShdw blurRad="38100" dist="38100" dir="2700000" algn="tl">
                    <a:srgbClr val="000000">
                      <a:alpha val="43137"/>
                    </a:srgbClr>
                  </a:outerShdw>
                </a:effectLst>
              </a:rPr>
              <a:t>What we do, in a nutshell</a:t>
            </a:r>
            <a:endParaRPr lang="en-US" dirty="0">
              <a:effectLst>
                <a:outerShdw blurRad="38100" dist="38100" dir="2700000" algn="tl">
                  <a:srgbClr val="000000">
                    <a:alpha val="43137"/>
                  </a:srgbClr>
                </a:outerShdw>
              </a:effectLst>
              <a:latin typeface="Cambria" panose="02040503050406030204" pitchFamily="18" charset="0"/>
            </a:endParaRPr>
          </a:p>
        </p:txBody>
      </p:sp>
      <p:sp>
        <p:nvSpPr>
          <p:cNvPr id="3" name="Slide Number Placeholder 2"/>
          <p:cNvSpPr>
            <a:spLocks noGrp="1"/>
          </p:cNvSpPr>
          <p:nvPr>
            <p:ph type="sldNum" sz="quarter" idx="4294967295"/>
          </p:nvPr>
        </p:nvSpPr>
        <p:spPr>
          <a:xfrm>
            <a:off x="1505876" y="4820841"/>
            <a:ext cx="542925" cy="270272"/>
          </a:xfrm>
          <a:prstGeom prst="rect">
            <a:avLst/>
          </a:prstGeom>
        </p:spPr>
        <p:txBody>
          <a:bodyPr/>
          <a:lstStyle/>
          <a:p>
            <a:pPr>
              <a:defRPr/>
            </a:pPr>
            <a:fld id="{049D99AB-D8E0-4880-9E66-F7D506E37B19}" type="slidenum">
              <a:rPr lang="ja-JP" altLang="en-US" sz="1350" kern="1200">
                <a:solidFill>
                  <a:prstClr val="black"/>
                </a:solidFill>
                <a:latin typeface="Calibri"/>
                <a:ea typeface="ＭＳ Ｐゴシック" panose="020B0600070205080204" pitchFamily="34" charset="-128"/>
                <a:cs typeface="+mn-cs"/>
              </a:rPr>
              <a:pPr>
                <a:defRPr/>
              </a:pPr>
              <a:t>23</a:t>
            </a:fld>
            <a:endParaRPr lang="en-US" altLang="ja-JP" sz="1350" kern="1200" dirty="0">
              <a:solidFill>
                <a:prstClr val="black"/>
              </a:solidFill>
              <a:latin typeface="Calibri"/>
              <a:ea typeface="ＭＳ Ｐゴシック" panose="020B0600070205080204" pitchFamily="34" charset="-128"/>
              <a:cs typeface="+mn-cs"/>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885950"/>
            <a:ext cx="6840929" cy="138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1534077"/>
      </p:ext>
    </p:ext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14300"/>
            <a:ext cx="5829300" cy="1102519"/>
          </a:xfrm>
        </p:spPr>
        <p:txBody>
          <a:bodyPr>
            <a:normAutofit fontScale="90000"/>
          </a:bodyPr>
          <a:lstStyle/>
          <a:p>
            <a:pPr algn="ctr"/>
            <a:r>
              <a:rPr lang="en-US" sz="4050" dirty="0">
                <a:effectLst>
                  <a:outerShdw blurRad="38100" dist="38100" dir="2700000" algn="tl">
                    <a:srgbClr val="000000">
                      <a:alpha val="43137"/>
                    </a:srgbClr>
                  </a:outerShdw>
                </a:effectLst>
              </a:rPr>
              <a:t>Technology We Are Using!</a:t>
            </a:r>
          </a:p>
        </p:txBody>
      </p:sp>
      <p:sp>
        <p:nvSpPr>
          <p:cNvPr id="3" name="TextBox 2"/>
          <p:cNvSpPr txBox="1"/>
          <p:nvPr/>
        </p:nvSpPr>
        <p:spPr>
          <a:xfrm>
            <a:off x="1485901" y="1143000"/>
            <a:ext cx="2661935" cy="2377574"/>
          </a:xfrm>
          <a:prstGeom prst="rect">
            <a:avLst/>
          </a:prstGeom>
          <a:noFill/>
        </p:spPr>
        <p:txBody>
          <a:bodyPr wrap="square" numCol="1" rtlCol="0">
            <a:spAutoFit/>
          </a:bodyPr>
          <a:lstStyle/>
          <a:p>
            <a:r>
              <a:rPr lang="en-US" sz="1350" kern="1200" dirty="0">
                <a:solidFill>
                  <a:prstClr val="black"/>
                </a:solidFill>
                <a:latin typeface="Calibri"/>
                <a:ea typeface="+mn-ea"/>
                <a:cs typeface="+mn-cs"/>
              </a:rPr>
              <a:t>ServiceNow</a:t>
            </a:r>
          </a:p>
          <a:p>
            <a:r>
              <a:rPr lang="en-US" sz="1350" kern="1200" dirty="0" err="1">
                <a:solidFill>
                  <a:prstClr val="black"/>
                </a:solidFill>
                <a:latin typeface="Calibri"/>
                <a:ea typeface="+mn-ea"/>
                <a:cs typeface="+mn-cs"/>
              </a:rPr>
              <a:t>Sharepoint</a:t>
            </a:r>
            <a:endParaRPr lang="en-US" sz="1350" kern="1200" dirty="0">
              <a:solidFill>
                <a:prstClr val="black"/>
              </a:solidFill>
              <a:latin typeface="Calibri"/>
              <a:ea typeface="+mn-ea"/>
              <a:cs typeface="+mn-cs"/>
            </a:endParaRPr>
          </a:p>
          <a:p>
            <a:r>
              <a:rPr lang="en-US" sz="1350" kern="1200" dirty="0" err="1">
                <a:solidFill>
                  <a:prstClr val="black"/>
                </a:solidFill>
                <a:latin typeface="Calibri"/>
                <a:ea typeface="+mn-ea"/>
                <a:cs typeface="+mn-cs"/>
              </a:rPr>
              <a:t>.Net</a:t>
            </a:r>
            <a:endParaRPr lang="en-US" sz="1350" kern="1200" dirty="0">
              <a:solidFill>
                <a:prstClr val="black"/>
              </a:solidFill>
              <a:latin typeface="Calibri"/>
              <a:ea typeface="+mn-ea"/>
              <a:cs typeface="+mn-cs"/>
            </a:endParaRPr>
          </a:p>
          <a:p>
            <a:r>
              <a:rPr lang="en-US" sz="1350" kern="1200" dirty="0">
                <a:solidFill>
                  <a:prstClr val="black"/>
                </a:solidFill>
                <a:latin typeface="Calibri"/>
                <a:ea typeface="+mn-ea"/>
                <a:cs typeface="+mn-cs"/>
              </a:rPr>
              <a:t>Java</a:t>
            </a:r>
          </a:p>
          <a:p>
            <a:r>
              <a:rPr lang="en-US" sz="1350" kern="1200" dirty="0">
                <a:solidFill>
                  <a:prstClr val="black"/>
                </a:solidFill>
                <a:latin typeface="Calibri"/>
                <a:ea typeface="+mn-ea"/>
                <a:cs typeface="+mn-cs"/>
              </a:rPr>
              <a:t>Business Intelligence Tools </a:t>
            </a:r>
            <a:r>
              <a:rPr lang="en-US" sz="1350" i="1" kern="1200" dirty="0">
                <a:solidFill>
                  <a:prstClr val="black"/>
                </a:solidFill>
                <a:latin typeface="Calibri"/>
                <a:ea typeface="+mn-ea"/>
                <a:cs typeface="+mn-cs"/>
              </a:rPr>
              <a:t>(Business Objects) </a:t>
            </a:r>
            <a:endParaRPr lang="en-US" sz="1350" kern="1200" dirty="0">
              <a:solidFill>
                <a:prstClr val="black"/>
              </a:solidFill>
              <a:latin typeface="Calibri"/>
              <a:ea typeface="+mn-ea"/>
              <a:cs typeface="+mn-cs"/>
            </a:endParaRPr>
          </a:p>
          <a:p>
            <a:r>
              <a:rPr lang="en-US" sz="1350" kern="1200" dirty="0">
                <a:solidFill>
                  <a:prstClr val="black"/>
                </a:solidFill>
                <a:latin typeface="Calibri"/>
                <a:ea typeface="+mn-ea"/>
                <a:cs typeface="+mn-cs"/>
              </a:rPr>
              <a:t>Microsoft Exchange</a:t>
            </a:r>
          </a:p>
          <a:p>
            <a:r>
              <a:rPr lang="en-US" sz="1350" kern="1200" dirty="0">
                <a:solidFill>
                  <a:prstClr val="black"/>
                </a:solidFill>
                <a:latin typeface="Calibri"/>
                <a:ea typeface="+mn-ea"/>
                <a:cs typeface="+mn-cs"/>
              </a:rPr>
              <a:t>Active Directory</a:t>
            </a:r>
          </a:p>
          <a:p>
            <a:r>
              <a:rPr lang="en-US" sz="1350" kern="1200" dirty="0">
                <a:solidFill>
                  <a:prstClr val="black"/>
                </a:solidFill>
                <a:latin typeface="Calibri"/>
                <a:ea typeface="+mn-ea"/>
                <a:cs typeface="+mn-cs"/>
              </a:rPr>
              <a:t>SCCM</a:t>
            </a:r>
          </a:p>
          <a:p>
            <a:endParaRPr lang="en-US" sz="1350" kern="1200" dirty="0">
              <a:solidFill>
                <a:prstClr val="black"/>
              </a:solidFill>
              <a:latin typeface="Calibri"/>
              <a:ea typeface="+mn-ea"/>
              <a:cs typeface="+mn-cs"/>
            </a:endParaRPr>
          </a:p>
          <a:p>
            <a:endParaRPr lang="en-US" sz="1350" kern="1200" dirty="0">
              <a:solidFill>
                <a:prstClr val="black"/>
              </a:solidFill>
              <a:latin typeface="Calibri"/>
              <a:ea typeface="+mn-ea"/>
              <a:cs typeface="+mn-cs"/>
            </a:endParaRPr>
          </a:p>
        </p:txBody>
      </p:sp>
      <p:sp>
        <p:nvSpPr>
          <p:cNvPr id="4" name="TextBox 3"/>
          <p:cNvSpPr txBox="1"/>
          <p:nvPr/>
        </p:nvSpPr>
        <p:spPr>
          <a:xfrm>
            <a:off x="4857750" y="1143000"/>
            <a:ext cx="2800350" cy="1962076"/>
          </a:xfrm>
          <a:prstGeom prst="rect">
            <a:avLst/>
          </a:prstGeom>
          <a:noFill/>
        </p:spPr>
        <p:txBody>
          <a:bodyPr wrap="square" rtlCol="0">
            <a:spAutoFit/>
          </a:bodyPr>
          <a:lstStyle/>
          <a:p>
            <a:r>
              <a:rPr lang="en-US" sz="1350" kern="1200" dirty="0">
                <a:solidFill>
                  <a:prstClr val="black"/>
                </a:solidFill>
                <a:latin typeface="Calibri"/>
                <a:ea typeface="+mn-ea"/>
                <a:cs typeface="+mn-cs"/>
              </a:rPr>
              <a:t>Cisco Tandberg</a:t>
            </a:r>
          </a:p>
          <a:p>
            <a:r>
              <a:rPr lang="en-US" sz="1350" kern="1200" dirty="0">
                <a:solidFill>
                  <a:prstClr val="black"/>
                </a:solidFill>
                <a:latin typeface="Calibri"/>
                <a:ea typeface="+mn-ea"/>
                <a:cs typeface="+mn-cs"/>
              </a:rPr>
              <a:t>SSIS, SSAS, SSMS, SSRS</a:t>
            </a:r>
          </a:p>
          <a:p>
            <a:r>
              <a:rPr lang="en-US" sz="1350" kern="1200" dirty="0" err="1">
                <a:solidFill>
                  <a:prstClr val="black"/>
                </a:solidFill>
                <a:latin typeface="Calibri"/>
                <a:ea typeface="+mn-ea"/>
                <a:cs typeface="+mn-cs"/>
              </a:rPr>
              <a:t>Cognos</a:t>
            </a:r>
            <a:endParaRPr lang="en-US" sz="1350" kern="1200" dirty="0">
              <a:solidFill>
                <a:prstClr val="black"/>
              </a:solidFill>
              <a:latin typeface="Calibri"/>
              <a:ea typeface="+mn-ea"/>
              <a:cs typeface="+mn-cs"/>
            </a:endParaRPr>
          </a:p>
          <a:p>
            <a:r>
              <a:rPr lang="en-US" sz="1350" kern="1200" dirty="0">
                <a:solidFill>
                  <a:prstClr val="black"/>
                </a:solidFill>
                <a:latin typeface="Calibri"/>
                <a:ea typeface="+mn-ea"/>
                <a:cs typeface="+mn-cs"/>
              </a:rPr>
              <a:t>SQL Server</a:t>
            </a:r>
          </a:p>
          <a:p>
            <a:r>
              <a:rPr lang="en-US" sz="1350" kern="1200" dirty="0" err="1">
                <a:solidFill>
                  <a:prstClr val="black"/>
                </a:solidFill>
                <a:latin typeface="Calibri"/>
                <a:ea typeface="+mn-ea"/>
                <a:cs typeface="+mn-cs"/>
              </a:rPr>
              <a:t>IdentityIQ</a:t>
            </a:r>
            <a:endParaRPr lang="en-US" sz="1350" kern="1200" dirty="0">
              <a:solidFill>
                <a:prstClr val="black"/>
              </a:solidFill>
              <a:latin typeface="Calibri"/>
              <a:ea typeface="+mn-ea"/>
              <a:cs typeface="+mn-cs"/>
            </a:endParaRPr>
          </a:p>
          <a:p>
            <a:r>
              <a:rPr lang="en-US" sz="1350" kern="1200" dirty="0">
                <a:solidFill>
                  <a:prstClr val="black"/>
                </a:solidFill>
                <a:latin typeface="Calibri"/>
                <a:ea typeface="+mn-ea"/>
                <a:cs typeface="+mn-cs"/>
              </a:rPr>
              <a:t>Entrust</a:t>
            </a:r>
          </a:p>
          <a:p>
            <a:r>
              <a:rPr lang="en-US" sz="1350" kern="1200" dirty="0">
                <a:solidFill>
                  <a:prstClr val="black"/>
                </a:solidFill>
                <a:latin typeface="Calibri"/>
                <a:ea typeface="+mn-ea"/>
                <a:cs typeface="+mn-cs"/>
              </a:rPr>
              <a:t>WebEx</a:t>
            </a:r>
          </a:p>
          <a:p>
            <a:r>
              <a:rPr lang="en-US" sz="1350" kern="1200" dirty="0" err="1">
                <a:solidFill>
                  <a:prstClr val="black"/>
                </a:solidFill>
                <a:latin typeface="Calibri"/>
                <a:ea typeface="+mn-ea"/>
                <a:cs typeface="+mn-cs"/>
              </a:rPr>
              <a:t>VMWare</a:t>
            </a:r>
            <a:endParaRPr lang="en-US" sz="1350" kern="1200" dirty="0">
              <a:solidFill>
                <a:prstClr val="black"/>
              </a:solidFill>
              <a:latin typeface="Calibri"/>
              <a:ea typeface="+mn-ea"/>
              <a:cs typeface="+mn-cs"/>
            </a:endParaRPr>
          </a:p>
          <a:p>
            <a:r>
              <a:rPr lang="en-US" sz="1350" kern="1200" dirty="0" err="1">
                <a:solidFill>
                  <a:prstClr val="black"/>
                </a:solidFill>
                <a:latin typeface="Calibri"/>
                <a:ea typeface="+mn-ea"/>
                <a:cs typeface="+mn-cs"/>
              </a:rPr>
              <a:t>PowerBI</a:t>
            </a:r>
            <a:endParaRPr lang="en-US" sz="1350" kern="1200" dirty="0">
              <a:solidFill>
                <a:prstClr val="black"/>
              </a:solidFill>
              <a:latin typeface="Calibri"/>
              <a:ea typeface="+mn-ea"/>
              <a:cs typeface="+mn-cs"/>
            </a:endParaRPr>
          </a:p>
        </p:txBody>
      </p:sp>
    </p:spTree>
    <p:extLst>
      <p:ext uri="{BB962C8B-B14F-4D97-AF65-F5344CB8AC3E}">
        <p14:creationId xmlns:p14="http://schemas.microsoft.com/office/powerpoint/2010/main" val="3100345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effectLst>
                  <a:outerShdw blurRad="38100" dist="38100" dir="2700000" algn="tl">
                    <a:srgbClr val="000000">
                      <a:alpha val="43137"/>
                    </a:srgbClr>
                  </a:outerShdw>
                </a:effectLst>
              </a:rPr>
              <a:t>A great team!</a:t>
            </a:r>
          </a:p>
        </p:txBody>
      </p:sp>
      <p:sp>
        <p:nvSpPr>
          <p:cNvPr id="7" name="Content Placeholder 6"/>
          <p:cNvSpPr>
            <a:spLocks noGrp="1"/>
          </p:cNvSpPr>
          <p:nvPr>
            <p:ph sz="half" idx="1"/>
          </p:nvPr>
        </p:nvSpPr>
        <p:spPr>
          <a:xfrm>
            <a:off x="1200150" y="857251"/>
            <a:ext cx="3314700" cy="3394472"/>
          </a:xfrm>
        </p:spPr>
        <p:txBody>
          <a:bodyPr/>
          <a:lstStyle/>
          <a:p>
            <a:pPr marL="0" indent="0" algn="ctr">
              <a:buNone/>
            </a:pPr>
            <a:r>
              <a:rPr lang="en-US" dirty="0">
                <a:effectLst>
                  <a:outerShdw blurRad="38100" dist="38100" dir="2700000" algn="tl">
                    <a:srgbClr val="000000">
                      <a:alpha val="43137"/>
                    </a:srgbClr>
                  </a:outerShdw>
                </a:effectLst>
              </a:rPr>
              <a:t>IT Staff Action Committee</a:t>
            </a:r>
          </a:p>
          <a:p>
            <a:pPr algn="ctr"/>
            <a:endParaRPr lang="en-US" sz="1350" dirty="0"/>
          </a:p>
          <a:p>
            <a:pPr marL="0" indent="0">
              <a:buNone/>
            </a:pPr>
            <a:r>
              <a:rPr lang="en-US" sz="1350" dirty="0"/>
              <a:t>Team members representing broad experience across TMNAS IT broken up into four sub-communities:</a:t>
            </a:r>
            <a:endParaRPr lang="en-US" sz="2700" dirty="0"/>
          </a:p>
          <a:p>
            <a:pPr>
              <a:buFont typeface="Arial" panose="020B0604020202020204" pitchFamily="34" charset="0"/>
              <a:buChar char="•"/>
            </a:pPr>
            <a:r>
              <a:rPr lang="en-US" sz="1350" dirty="0"/>
              <a:t>Management Policies</a:t>
            </a:r>
          </a:p>
          <a:p>
            <a:pPr>
              <a:buFont typeface="Arial" panose="020B0604020202020204" pitchFamily="34" charset="0"/>
              <a:buChar char="•"/>
            </a:pPr>
            <a:r>
              <a:rPr lang="en-US" sz="1350" dirty="0"/>
              <a:t>Training and Development</a:t>
            </a:r>
          </a:p>
          <a:p>
            <a:pPr>
              <a:buFont typeface="Arial" panose="020B0604020202020204" pitchFamily="34" charset="0"/>
              <a:buChar char="•"/>
            </a:pPr>
            <a:r>
              <a:rPr lang="en-US" sz="1350" dirty="0"/>
              <a:t>Process and Structure</a:t>
            </a:r>
          </a:p>
          <a:p>
            <a:pPr>
              <a:buFont typeface="Arial" panose="020B0604020202020204" pitchFamily="34" charset="0"/>
              <a:buChar char="•"/>
            </a:pPr>
            <a:r>
              <a:rPr lang="en-US" sz="1350" dirty="0"/>
              <a:t>Communication</a:t>
            </a:r>
          </a:p>
        </p:txBody>
      </p:sp>
      <p:sp>
        <p:nvSpPr>
          <p:cNvPr id="8" name="Content Placeholder 7"/>
          <p:cNvSpPr>
            <a:spLocks noGrp="1"/>
          </p:cNvSpPr>
          <p:nvPr>
            <p:ph sz="half" idx="2"/>
          </p:nvPr>
        </p:nvSpPr>
        <p:spPr>
          <a:xfrm>
            <a:off x="4572000" y="857251"/>
            <a:ext cx="3314700" cy="3394472"/>
          </a:xfrm>
        </p:spPr>
        <p:txBody>
          <a:bodyPr/>
          <a:lstStyle/>
          <a:p>
            <a:pPr marL="0" indent="0" algn="ctr">
              <a:buNone/>
            </a:pPr>
            <a:r>
              <a:rPr lang="en-US" dirty="0">
                <a:effectLst>
                  <a:outerShdw blurRad="38100" dist="38100" dir="2700000" algn="tl">
                    <a:srgbClr val="000000">
                      <a:alpha val="43137"/>
                    </a:srgbClr>
                  </a:outerShdw>
                </a:effectLst>
              </a:rPr>
              <a:t>Women of IT</a:t>
            </a:r>
          </a:p>
          <a:p>
            <a:pPr marL="257175" lvl="1" indent="-257175" algn="ctr">
              <a:buNone/>
            </a:pPr>
            <a:endParaRPr lang="en-US" sz="1050" dirty="0"/>
          </a:p>
          <a:p>
            <a:pPr>
              <a:buFont typeface="Arial" panose="020B0604020202020204" pitchFamily="34" charset="0"/>
              <a:buChar char="•"/>
            </a:pPr>
            <a:r>
              <a:rPr lang="en-US" sz="1350" dirty="0"/>
              <a:t>Connects women in IT and those who support them</a:t>
            </a:r>
          </a:p>
          <a:p>
            <a:pPr>
              <a:buFont typeface="Arial" panose="020B0604020202020204" pitchFamily="34" charset="0"/>
              <a:buChar char="•"/>
            </a:pPr>
            <a:r>
              <a:rPr lang="en-US" sz="1350" dirty="0"/>
              <a:t>On-line community (Jive Thread – Women of IT Space)</a:t>
            </a:r>
          </a:p>
          <a:p>
            <a:pPr>
              <a:buFont typeface="Arial" panose="020B0604020202020204" pitchFamily="34" charset="0"/>
              <a:buChar char="•"/>
            </a:pPr>
            <a:r>
              <a:rPr lang="en-US" sz="1350" dirty="0"/>
              <a:t>Monthly Gatherings</a:t>
            </a:r>
          </a:p>
          <a:p>
            <a:pPr>
              <a:buFont typeface="Arial" panose="020B0604020202020204" pitchFamily="34" charset="0"/>
              <a:buChar char="•"/>
            </a:pPr>
            <a:r>
              <a:rPr lang="en-US" sz="1350" dirty="0"/>
              <a:t>Spotlight Series featuring Guest Speakers</a:t>
            </a:r>
          </a:p>
          <a:p>
            <a:pPr>
              <a:buFont typeface="Arial" panose="020B0604020202020204" pitchFamily="34" charset="0"/>
              <a:buChar char="•"/>
            </a:pPr>
            <a:r>
              <a:rPr lang="en-US" sz="1350" dirty="0"/>
              <a:t>Networking</a:t>
            </a:r>
          </a:p>
          <a:p>
            <a:pPr algn="ctr"/>
            <a:endParaRPr lang="en-US" dirty="0"/>
          </a:p>
          <a:p>
            <a:endParaRPr lang="en-US" dirty="0"/>
          </a:p>
        </p:txBody>
      </p:sp>
      <p:pic>
        <p:nvPicPr>
          <p:cNvPr id="10" name="Picture Placeholder 9"/>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346" r="346"/>
          <a:stretch>
            <a:fillRect/>
          </a:stretch>
        </p:blipFill>
        <p:spPr>
          <a:xfrm>
            <a:off x="1714500" y="3371850"/>
            <a:ext cx="1246585" cy="1350169"/>
          </a:xfrm>
          <a:prstGeom prst="rect">
            <a:avLst/>
          </a:prstGeom>
        </p:spPr>
      </p:pic>
      <p:pic>
        <p:nvPicPr>
          <p:cNvPr id="11" name="Picture Placeholder 10"/>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63" r="63"/>
          <a:stretch>
            <a:fillRect/>
          </a:stretch>
        </p:blipFill>
        <p:spPr>
          <a:xfrm>
            <a:off x="3314700" y="3371850"/>
            <a:ext cx="1245394" cy="1350169"/>
          </a:xfrm>
          <a:prstGeom prst="rect">
            <a:avLst/>
          </a:prstGeom>
        </p:spPr>
      </p:pic>
      <p:pic>
        <p:nvPicPr>
          <p:cNvPr id="12" name="Picture Placeholder 11"/>
          <p:cNvPicPr>
            <a:picLocks noGrp="1" noChangeAspect="1"/>
          </p:cNvPicPr>
          <p:nvPr>
            <p:ph type="pic" sz="quarter" idx="4294967295"/>
          </p:nvPr>
        </p:nvPicPr>
        <p:blipFill>
          <a:blip r:embed="rId5" cstate="print">
            <a:extLst>
              <a:ext uri="{28A0092B-C50C-407E-A947-70E740481C1C}">
                <a14:useLocalDpi xmlns:a14="http://schemas.microsoft.com/office/drawing/2010/main" val="0"/>
              </a:ext>
            </a:extLst>
          </a:blip>
          <a:srcRect l="15377" r="15377"/>
          <a:stretch>
            <a:fillRect/>
          </a:stretch>
        </p:blipFill>
        <p:spPr>
          <a:xfrm>
            <a:off x="5029200" y="3371850"/>
            <a:ext cx="1246584" cy="1350169"/>
          </a:xfrm>
          <a:prstGeom prst="rect">
            <a:avLst/>
          </a:prstGeom>
          <a:ln w="38100">
            <a:solidFill>
              <a:srgbClr val="7030A0"/>
            </a:solidFill>
          </a:ln>
        </p:spPr>
      </p:pic>
      <p:pic>
        <p:nvPicPr>
          <p:cNvPr id="14" name="Picture Placeholder 13"/>
          <p:cNvPicPr>
            <a:picLocks noGrp="1" noChangeAspect="1"/>
          </p:cNvPicPr>
          <p:nvPr>
            <p:ph type="pic" sz="quarter" idx="4294967295"/>
          </p:nvPr>
        </p:nvPicPr>
        <p:blipFill>
          <a:blip r:embed="rId6" cstate="print">
            <a:extLst>
              <a:ext uri="{28A0092B-C50C-407E-A947-70E740481C1C}">
                <a14:useLocalDpi xmlns:a14="http://schemas.microsoft.com/office/drawing/2010/main" val="0"/>
              </a:ext>
            </a:extLst>
          </a:blip>
          <a:srcRect l="15377" r="15377"/>
          <a:stretch>
            <a:fillRect/>
          </a:stretch>
        </p:blipFill>
        <p:spPr>
          <a:xfrm>
            <a:off x="6515100" y="3371850"/>
            <a:ext cx="1246584" cy="1350169"/>
          </a:xfrm>
          <a:prstGeom prst="rect">
            <a:avLst/>
          </a:prstGeom>
          <a:ln w="38100">
            <a:solidFill>
              <a:srgbClr val="00B050"/>
            </a:solidFill>
          </a:ln>
        </p:spPr>
      </p:pic>
    </p:spTree>
    <p:extLst>
      <p:ext uri="{BB962C8B-B14F-4D97-AF65-F5344CB8AC3E}">
        <p14:creationId xmlns:p14="http://schemas.microsoft.com/office/powerpoint/2010/main" val="102205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14300"/>
            <a:ext cx="5829300" cy="1102519"/>
          </a:xfrm>
        </p:spPr>
        <p:txBody>
          <a:bodyPr>
            <a:normAutofit/>
          </a:bodyPr>
          <a:lstStyle/>
          <a:p>
            <a:pPr algn="ctr"/>
            <a:r>
              <a:rPr lang="en-US" sz="4050" dirty="0">
                <a:effectLst>
                  <a:outerShdw blurRad="38100" dist="38100" dir="2700000" algn="tl">
                    <a:srgbClr val="000000">
                      <a:alpha val="43137"/>
                    </a:srgbClr>
                  </a:outerShdw>
                </a:effectLst>
              </a:rPr>
              <a:t>Why Join TMNAS?</a:t>
            </a:r>
          </a:p>
        </p:txBody>
      </p:sp>
      <p:sp>
        <p:nvSpPr>
          <p:cNvPr id="6" name="TextBox 5"/>
          <p:cNvSpPr txBox="1"/>
          <p:nvPr/>
        </p:nvSpPr>
        <p:spPr>
          <a:xfrm>
            <a:off x="3084616" y="746661"/>
            <a:ext cx="2628900" cy="380873"/>
          </a:xfrm>
          <a:prstGeom prst="rect">
            <a:avLst/>
          </a:prstGeom>
          <a:noFill/>
        </p:spPr>
        <p:txBody>
          <a:bodyPr wrap="square" rtlCol="0">
            <a:spAutoFit/>
          </a:bodyPr>
          <a:lstStyle/>
          <a:p>
            <a:pPr algn="ctr"/>
            <a:r>
              <a:rPr lang="en-US" sz="1875" kern="1200" dirty="0">
                <a:solidFill>
                  <a:prstClr val="black"/>
                </a:solidFill>
                <a:effectLst>
                  <a:outerShdw blurRad="38100" dist="38100" dir="2700000" algn="tl">
                    <a:srgbClr val="000000">
                      <a:alpha val="43137"/>
                    </a:srgbClr>
                  </a:outerShdw>
                </a:effectLst>
                <a:latin typeface="Calibri"/>
                <a:ea typeface="+mn-ea"/>
                <a:cs typeface="+mn-cs"/>
              </a:rPr>
              <a:t>We Have FUN!! </a:t>
            </a:r>
          </a:p>
        </p:txBody>
      </p:sp>
      <p:pic>
        <p:nvPicPr>
          <p:cNvPr id="11266" name="Picture 2" descr="C:\Users\Public\Pictures\Sample Pictures\BaseBall 201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9370" y="1104451"/>
            <a:ext cx="2634725" cy="152444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Public\Pictures\Sample Pictures\C2C 2017 201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3125" y="1079773"/>
            <a:ext cx="2239799" cy="167984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Public\Pictures\Sample Pictures\Cinco de Mayo 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642" y="2835041"/>
            <a:ext cx="2442178" cy="161665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Users\Public\Pictures\Sample Pictures\CSW NY.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3125" y="2985938"/>
            <a:ext cx="2227197" cy="16703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Public\Pictures\Sample Pictures\dragon boat practice Septembe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0500" y="1919698"/>
            <a:ext cx="154305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39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14300"/>
            <a:ext cx="5829300" cy="1102519"/>
          </a:xfrm>
        </p:spPr>
        <p:txBody>
          <a:bodyPr>
            <a:normAutofit/>
          </a:bodyPr>
          <a:lstStyle/>
          <a:p>
            <a:pPr algn="ctr"/>
            <a:r>
              <a:rPr lang="en-US" sz="4050" dirty="0">
                <a:effectLst>
                  <a:outerShdw blurRad="38100" dist="38100" dir="2700000" algn="tl">
                    <a:srgbClr val="000000">
                      <a:alpha val="43137"/>
                    </a:srgbClr>
                  </a:outerShdw>
                </a:effectLst>
              </a:rPr>
              <a:t>Why Join TMNAS?</a:t>
            </a:r>
          </a:p>
        </p:txBody>
      </p:sp>
      <p:sp>
        <p:nvSpPr>
          <p:cNvPr id="6" name="TextBox 5"/>
          <p:cNvSpPr txBox="1"/>
          <p:nvPr/>
        </p:nvSpPr>
        <p:spPr>
          <a:xfrm>
            <a:off x="3084616" y="746661"/>
            <a:ext cx="2628900" cy="380873"/>
          </a:xfrm>
          <a:prstGeom prst="rect">
            <a:avLst/>
          </a:prstGeom>
          <a:noFill/>
        </p:spPr>
        <p:txBody>
          <a:bodyPr wrap="square" rtlCol="0">
            <a:spAutoFit/>
          </a:bodyPr>
          <a:lstStyle/>
          <a:p>
            <a:pPr algn="ctr"/>
            <a:r>
              <a:rPr lang="en-US" sz="1875" kern="1200" dirty="0">
                <a:solidFill>
                  <a:prstClr val="black"/>
                </a:solidFill>
                <a:effectLst>
                  <a:outerShdw blurRad="38100" dist="38100" dir="2700000" algn="tl">
                    <a:srgbClr val="000000">
                      <a:alpha val="43137"/>
                    </a:srgbClr>
                  </a:outerShdw>
                </a:effectLst>
                <a:latin typeface="Calibri"/>
                <a:ea typeface="+mn-ea"/>
                <a:cs typeface="+mn-cs"/>
              </a:rPr>
              <a:t>We Have FUN!! </a:t>
            </a:r>
          </a:p>
        </p:txBody>
      </p:sp>
      <p:pic>
        <p:nvPicPr>
          <p:cNvPr id="7" name="Picture 7" descr="C:\Users\Public\Pictures\Sample Pictures\Dragon Boat 20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070541"/>
            <a:ext cx="2956049" cy="3067499"/>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Public\Pictures\Sample Pictures\Good+ Foundation 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5" y="2638201"/>
            <a:ext cx="2143125" cy="16073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Public\Pictures\Sample Pictures\Cowboy- Hallowee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415088" y="1071563"/>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Users\Public\Pictures\Sample Pictures\halloween 2017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499" y="1146757"/>
            <a:ext cx="2152649" cy="1424993"/>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C:\Users\Public\Pictures\Sample Pictures\Jersey Day TMNA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5340" y="3086100"/>
            <a:ext cx="2015465" cy="151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4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714500"/>
            <a:ext cx="5829300" cy="1102519"/>
          </a:xfrm>
        </p:spPr>
        <p:txBody>
          <a:bodyPr>
            <a:normAutofit/>
          </a:bodyPr>
          <a:lstStyle/>
          <a:p>
            <a:pPr algn="ctr"/>
            <a:r>
              <a:rPr lang="en-US" sz="4050"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30424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20" y="1276146"/>
            <a:ext cx="5521167" cy="2742179"/>
          </a:xfrm>
          <a:prstGeom prst="rect">
            <a:avLst/>
          </a:prstGeom>
        </p:spPr>
      </p:pic>
    </p:spTree>
    <p:extLst>
      <p:ext uri="{BB962C8B-B14F-4D97-AF65-F5344CB8AC3E}">
        <p14:creationId xmlns:p14="http://schemas.microsoft.com/office/powerpoint/2010/main" val="3316330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Meet</a:t>
            </a:r>
            <a:r>
              <a:rPr lang="en" sz="6000" cap="none" dirty="0">
                <a:solidFill>
                  <a:schemeClr val="lt1"/>
                </a:solidFill>
                <a:latin typeface="Mongolian Baiti" panose="03000500000000000000" pitchFamily="66" charset="0"/>
                <a:ea typeface="Courier New"/>
                <a:cs typeface="Mongolian Baiti" panose="03000500000000000000" pitchFamily="66" charset="0"/>
                <a:sym typeface="Courier New"/>
              </a:rPr>
              <a:t> </a:t>
            </a: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The Exec. Team</a:t>
            </a:r>
          </a:p>
        </p:txBody>
      </p:sp>
      <p:sp>
        <p:nvSpPr>
          <p:cNvPr id="4" name="Shape 126"/>
          <p:cNvSpPr txBox="1">
            <a:spLocks/>
          </p:cNvSpPr>
          <p:nvPr/>
        </p:nvSpPr>
        <p:spPr>
          <a:xfrm>
            <a:off x="2800421" y="1347031"/>
            <a:ext cx="3364477"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Administrative Manager</a:t>
            </a:r>
          </a:p>
        </p:txBody>
      </p:sp>
      <p:sp>
        <p:nvSpPr>
          <p:cNvPr id="5" name="Shape 126"/>
          <p:cNvSpPr txBox="1">
            <a:spLocks/>
          </p:cNvSpPr>
          <p:nvPr/>
        </p:nvSpPr>
        <p:spPr>
          <a:xfrm>
            <a:off x="2918415" y="4434187"/>
            <a:ext cx="3128491"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Chelsea Chapeliere</a:t>
            </a:r>
          </a:p>
        </p:txBody>
      </p:sp>
      <p:sp>
        <p:nvSpPr>
          <p:cNvPr id="6" name="Shape 126"/>
          <p:cNvSpPr txBox="1">
            <a:spLocks/>
          </p:cNvSpPr>
          <p:nvPr/>
        </p:nvSpPr>
        <p:spPr>
          <a:xfrm>
            <a:off x="6046906" y="1399802"/>
            <a:ext cx="2706223"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Social Media Manager</a:t>
            </a:r>
          </a:p>
        </p:txBody>
      </p:sp>
      <p:sp>
        <p:nvSpPr>
          <p:cNvPr id="7" name="Shape 126"/>
          <p:cNvSpPr txBox="1">
            <a:spLocks/>
          </p:cNvSpPr>
          <p:nvPr/>
        </p:nvSpPr>
        <p:spPr>
          <a:xfrm>
            <a:off x="6118235" y="4434187"/>
            <a:ext cx="2751878"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Ethan Garcia</a:t>
            </a:r>
          </a:p>
        </p:txBody>
      </p:sp>
      <p:sp>
        <p:nvSpPr>
          <p:cNvPr id="8" name="Shape 126"/>
          <p:cNvSpPr txBox="1">
            <a:spLocks/>
          </p:cNvSpPr>
          <p:nvPr/>
        </p:nvSpPr>
        <p:spPr>
          <a:xfrm>
            <a:off x="212190" y="1347031"/>
            <a:ext cx="2517911"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Logistics Manager</a:t>
            </a:r>
          </a:p>
        </p:txBody>
      </p:sp>
      <p:sp>
        <p:nvSpPr>
          <p:cNvPr id="9" name="Shape 126"/>
          <p:cNvSpPr txBox="1">
            <a:spLocks/>
          </p:cNvSpPr>
          <p:nvPr/>
        </p:nvSpPr>
        <p:spPr>
          <a:xfrm>
            <a:off x="77778" y="4434187"/>
            <a:ext cx="2751878"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1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Anvita Mishra</a:t>
            </a:r>
          </a:p>
        </p:txBody>
      </p:sp>
      <p:pic>
        <p:nvPicPr>
          <p:cNvPr id="1030" name="Picture 6" descr="Anvita Mishra"/>
          <p:cNvPicPr>
            <a:picLocks noChangeAspect="1" noChangeArrowheads="1"/>
          </p:cNvPicPr>
          <p:nvPr/>
        </p:nvPicPr>
        <p:blipFill rotWithShape="1">
          <a:blip r:embed="rId4">
            <a:extLst>
              <a:ext uri="{28A0092B-C50C-407E-A947-70E740481C1C}">
                <a14:useLocalDpi xmlns:a14="http://schemas.microsoft.com/office/drawing/2010/main" val="0"/>
              </a:ext>
            </a:extLst>
          </a:blip>
          <a:srcRect l="10159" t="17126" r="15066"/>
          <a:stretch/>
        </p:blipFill>
        <p:spPr bwMode="auto">
          <a:xfrm>
            <a:off x="351976" y="1945899"/>
            <a:ext cx="2250198" cy="2572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elsea Chapeliere"/>
          <p:cNvPicPr>
            <a:picLocks noChangeAspect="1" noChangeArrowheads="1"/>
          </p:cNvPicPr>
          <p:nvPr/>
        </p:nvPicPr>
        <p:blipFill rotWithShape="1">
          <a:blip r:embed="rId5">
            <a:extLst>
              <a:ext uri="{28A0092B-C50C-407E-A947-70E740481C1C}">
                <a14:useLocalDpi xmlns:a14="http://schemas.microsoft.com/office/drawing/2010/main" val="0"/>
              </a:ext>
            </a:extLst>
          </a:blip>
          <a:srcRect b="27795"/>
          <a:stretch/>
        </p:blipFill>
        <p:spPr bwMode="auto">
          <a:xfrm>
            <a:off x="3504529" y="1931719"/>
            <a:ext cx="2014729" cy="25861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than Garcia"/>
          <p:cNvPicPr>
            <a:picLocks noChangeAspect="1" noChangeArrowheads="1"/>
          </p:cNvPicPr>
          <p:nvPr/>
        </p:nvPicPr>
        <p:blipFill rotWithShape="1">
          <a:blip r:embed="rId6">
            <a:extLst>
              <a:ext uri="{28A0092B-C50C-407E-A947-70E740481C1C}">
                <a14:useLocalDpi xmlns:a14="http://schemas.microsoft.com/office/drawing/2010/main" val="0"/>
              </a:ext>
            </a:extLst>
          </a:blip>
          <a:srcRect l="9695" t="11851" r="8973" b="8813"/>
          <a:stretch/>
        </p:blipFill>
        <p:spPr bwMode="auto">
          <a:xfrm>
            <a:off x="6421613" y="1914948"/>
            <a:ext cx="2001333" cy="260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882203"/>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nCicOfawbvw"/>
          <p:cNvPicPr>
            <a:picLocks noRot="1" noChangeAspect="1"/>
          </p:cNvPicPr>
          <p:nvPr>
            <a:videoFile r:link="rId1"/>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62598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4" name="Picture 14" descr="Image result for vanguard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57" y="1331752"/>
            <a:ext cx="7969756" cy="224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830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551" y="1888482"/>
            <a:ext cx="6301037" cy="1688038"/>
          </a:xfrm>
          <a:prstGeom prst="rect">
            <a:avLst/>
          </a:prstGeom>
        </p:spPr>
      </p:pic>
    </p:spTree>
    <p:extLst>
      <p:ext uri="{BB962C8B-B14F-4D97-AF65-F5344CB8AC3E}">
        <p14:creationId xmlns:p14="http://schemas.microsoft.com/office/powerpoint/2010/main" val="870213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567750" y="2816820"/>
            <a:ext cx="6009762" cy="459250"/>
          </a:xfrm>
        </p:spPr>
        <p:txBody>
          <a:bodyPr/>
          <a:lstStyle/>
          <a:p>
            <a:r>
              <a:rPr lang="en-US" sz="1200" dirty="0"/>
              <a:t>Jeff Karper</a:t>
            </a:r>
          </a:p>
        </p:txBody>
      </p:sp>
      <p:sp>
        <p:nvSpPr>
          <p:cNvPr id="4" name="Text Placeholder 3"/>
          <p:cNvSpPr>
            <a:spLocks noGrp="1"/>
          </p:cNvSpPr>
          <p:nvPr>
            <p:ph type="body" sz="quarter" idx="13"/>
          </p:nvPr>
        </p:nvSpPr>
        <p:spPr>
          <a:xfrm>
            <a:off x="1567750" y="3005108"/>
            <a:ext cx="6009762" cy="459250"/>
          </a:xfrm>
        </p:spPr>
        <p:txBody>
          <a:bodyPr/>
          <a:lstStyle/>
          <a:p>
            <a:r>
              <a:rPr lang="en-US" sz="1200" dirty="0"/>
              <a:t>Manager, Engineering Leadership Development Program</a:t>
            </a:r>
          </a:p>
          <a:p>
            <a:endParaRPr lang="en-US" sz="1200" dirty="0"/>
          </a:p>
        </p:txBody>
      </p:sp>
      <p:sp>
        <p:nvSpPr>
          <p:cNvPr id="5" name="Text Placeholder 4"/>
          <p:cNvSpPr>
            <a:spLocks noGrp="1"/>
          </p:cNvSpPr>
          <p:nvPr>
            <p:ph type="body" sz="quarter" idx="10"/>
          </p:nvPr>
        </p:nvSpPr>
        <p:spPr/>
        <p:txBody>
          <a:bodyPr/>
          <a:lstStyle/>
          <a:p>
            <a:r>
              <a:rPr lang="en-US" dirty="0" err="1" smtClean="0"/>
              <a:t>Dragonhacks</a:t>
            </a:r>
            <a:r>
              <a:rPr lang="en-US" dirty="0" smtClean="0"/>
              <a:t> 2018</a:t>
            </a:r>
            <a:endParaRPr lang="en-US" dirty="0"/>
          </a:p>
        </p:txBody>
      </p:sp>
      <p:sp>
        <p:nvSpPr>
          <p:cNvPr id="6" name="Text Placeholder 5"/>
          <p:cNvSpPr>
            <a:spLocks noGrp="1"/>
          </p:cNvSpPr>
          <p:nvPr>
            <p:ph type="body" sz="quarter" idx="14"/>
          </p:nvPr>
        </p:nvSpPr>
        <p:spPr/>
        <p:txBody>
          <a:bodyPr/>
          <a:lstStyle/>
          <a:p>
            <a:endParaRPr lang="en-US"/>
          </a:p>
        </p:txBody>
      </p:sp>
      <p:sp>
        <p:nvSpPr>
          <p:cNvPr id="7" name="Text Placeholder 2"/>
          <p:cNvSpPr txBox="1">
            <a:spLocks/>
          </p:cNvSpPr>
          <p:nvPr/>
        </p:nvSpPr>
        <p:spPr>
          <a:xfrm>
            <a:off x="1567750" y="3376008"/>
            <a:ext cx="6009762" cy="45925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200" b="0" kern="1200" baseline="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prstClr val="white"/>
                </a:solidFill>
              </a:rPr>
              <a:t>Adrienne McAbee</a:t>
            </a:r>
          </a:p>
        </p:txBody>
      </p:sp>
      <p:sp>
        <p:nvSpPr>
          <p:cNvPr id="8" name="Text Placeholder 3"/>
          <p:cNvSpPr txBox="1">
            <a:spLocks/>
          </p:cNvSpPr>
          <p:nvPr/>
        </p:nvSpPr>
        <p:spPr>
          <a:xfrm>
            <a:off x="1567750" y="3564296"/>
            <a:ext cx="6009762" cy="45925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200" b="0" kern="1200" baseline="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prstClr val="white"/>
                </a:solidFill>
              </a:rPr>
              <a:t>Campus Recruiter, Lockheed Martin</a:t>
            </a:r>
          </a:p>
          <a:p>
            <a:endParaRPr lang="en-US" dirty="0">
              <a:solidFill>
                <a:prstClr val="white"/>
              </a:solidFill>
            </a:endParaRPr>
          </a:p>
        </p:txBody>
      </p:sp>
      <p:sp>
        <p:nvSpPr>
          <p:cNvPr id="9" name="Text Placeholder 8"/>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91527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473" y="240506"/>
            <a:ext cx="5484019" cy="398859"/>
          </a:xfrm>
        </p:spPr>
        <p:txBody>
          <a:bodyPr/>
          <a:lstStyle/>
          <a:p>
            <a:r>
              <a:rPr lang="en-US" sz="3600" dirty="0">
                <a:solidFill>
                  <a:srgbClr val="002F6C"/>
                </a:solidFill>
                <a:latin typeface="Agency FB" panose="020B0503020202020204" pitchFamily="34" charset="0"/>
              </a:rPr>
              <a:t>Lockheed Martin</a:t>
            </a:r>
          </a:p>
        </p:txBody>
      </p:sp>
      <p:pic>
        <p:nvPicPr>
          <p:cNvPr id="6" name="Picture 5" descr="CO_Engineers_01_Image_Medium.tif"/>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92028" y="878130"/>
            <a:ext cx="3665723" cy="3790891"/>
          </a:xfrm>
          <a:prstGeom prst="rect">
            <a:avLst/>
          </a:prstGeom>
        </p:spPr>
      </p:pic>
      <p:sp>
        <p:nvSpPr>
          <p:cNvPr id="7" name="Rounded Rectangle 6"/>
          <p:cNvSpPr/>
          <p:nvPr/>
        </p:nvSpPr>
        <p:spPr bwMode="auto">
          <a:xfrm>
            <a:off x="5147913" y="873307"/>
            <a:ext cx="2515861" cy="3799552"/>
          </a:xfrm>
          <a:prstGeom prst="roundRect">
            <a:avLst>
              <a:gd name="adj" fmla="val 0"/>
            </a:avLst>
          </a:prstGeom>
          <a:solidFill>
            <a:srgbClr val="C0C2C4"/>
          </a:solidFill>
          <a:ln w="12700" cap="flat" cmpd="sng" algn="ctr">
            <a:solidFill>
              <a:srgbClr val="FFFF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dirty="0">
              <a:solidFill>
                <a:srgbClr val="FAFD00"/>
              </a:solidFill>
              <a:effectLst>
                <a:outerShdw blurRad="38100" dist="38100" dir="2700000" algn="tl">
                  <a:srgbClr val="000000">
                    <a:alpha val="43137"/>
                  </a:srgbClr>
                </a:outerShdw>
              </a:effectLst>
              <a:latin typeface="Arial" pitchFamily="-112" charset="0"/>
              <a:ea typeface="ＭＳ Ｐゴシック"/>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0829" y="1960148"/>
            <a:ext cx="1757165" cy="1438249"/>
          </a:xfrm>
          <a:prstGeom prst="rect">
            <a:avLst/>
          </a:prstGeom>
        </p:spPr>
      </p:pic>
    </p:spTree>
    <p:extLst>
      <p:ext uri="{BB962C8B-B14F-4D97-AF65-F5344CB8AC3E}">
        <p14:creationId xmlns:p14="http://schemas.microsoft.com/office/powerpoint/2010/main" val="792134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489296" y="240507"/>
            <a:ext cx="5484019" cy="411956"/>
          </a:xfrm>
        </p:spPr>
        <p:txBody>
          <a:bodyPr/>
          <a:lstStyle/>
          <a:p>
            <a:pPr>
              <a:defRPr/>
            </a:pPr>
            <a:r>
              <a:rPr lang="en-US" sz="3600" dirty="0">
                <a:latin typeface="Agency FB" panose="020B0503020202020204" pitchFamily="34" charset="0"/>
              </a:rPr>
              <a:t>Customers</a:t>
            </a:r>
          </a:p>
        </p:txBody>
      </p:sp>
      <p:sp>
        <p:nvSpPr>
          <p:cNvPr id="57347" name="Rectangle 3"/>
          <p:cNvSpPr>
            <a:spLocks noGrp="1" noChangeArrowheads="1"/>
          </p:cNvSpPr>
          <p:nvPr>
            <p:ph idx="1"/>
          </p:nvPr>
        </p:nvSpPr>
        <p:spPr>
          <a:xfrm>
            <a:off x="4546640" y="970336"/>
            <a:ext cx="3158752" cy="2964914"/>
          </a:xfrm>
        </p:spPr>
        <p:txBody>
          <a:bodyPr/>
          <a:lstStyle/>
          <a:p>
            <a:pPr marL="171450" indent="-171450">
              <a:spcBef>
                <a:spcPts val="750"/>
              </a:spcBef>
              <a:spcAft>
                <a:spcPts val="150"/>
              </a:spcAft>
              <a:defRPr/>
            </a:pPr>
            <a:r>
              <a:rPr lang="en-US" sz="1350" dirty="0">
                <a:solidFill>
                  <a:srgbClr val="000000"/>
                </a:solidFill>
              </a:rPr>
              <a:t>Departments of</a:t>
            </a:r>
          </a:p>
          <a:p>
            <a:pPr marL="428625" lvl="1" indent="-171450">
              <a:spcBef>
                <a:spcPts val="750"/>
              </a:spcBef>
              <a:spcAft>
                <a:spcPts val="0"/>
              </a:spcAft>
              <a:defRPr/>
            </a:pPr>
            <a:r>
              <a:rPr lang="en-US" sz="1200" dirty="0">
                <a:solidFill>
                  <a:srgbClr val="000000"/>
                </a:solidFill>
              </a:rPr>
              <a:t>Defense</a:t>
            </a:r>
          </a:p>
          <a:p>
            <a:pPr marL="428625" lvl="1" indent="-171450">
              <a:spcBef>
                <a:spcPts val="750"/>
              </a:spcBef>
              <a:spcAft>
                <a:spcPts val="0"/>
              </a:spcAft>
              <a:defRPr/>
            </a:pPr>
            <a:r>
              <a:rPr lang="en-US" sz="1200" dirty="0">
                <a:solidFill>
                  <a:srgbClr val="000000"/>
                </a:solidFill>
              </a:rPr>
              <a:t>Homeland Security</a:t>
            </a:r>
          </a:p>
          <a:p>
            <a:pPr marL="428625" lvl="1" indent="-171450">
              <a:spcBef>
                <a:spcPts val="750"/>
              </a:spcBef>
              <a:spcAft>
                <a:spcPts val="0"/>
              </a:spcAft>
              <a:defRPr/>
            </a:pPr>
            <a:r>
              <a:rPr lang="en-US" sz="1200" dirty="0">
                <a:solidFill>
                  <a:srgbClr val="000000"/>
                </a:solidFill>
              </a:rPr>
              <a:t>Commerce</a:t>
            </a:r>
          </a:p>
          <a:p>
            <a:pPr marL="428625" lvl="1" indent="-171450">
              <a:spcBef>
                <a:spcPts val="750"/>
              </a:spcBef>
              <a:spcAft>
                <a:spcPts val="0"/>
              </a:spcAft>
              <a:defRPr/>
            </a:pPr>
            <a:r>
              <a:rPr lang="en-US" sz="1200" dirty="0">
                <a:solidFill>
                  <a:srgbClr val="000000"/>
                </a:solidFill>
              </a:rPr>
              <a:t>Energy</a:t>
            </a:r>
          </a:p>
          <a:p>
            <a:pPr marL="428625" lvl="1" indent="-171450">
              <a:spcBef>
                <a:spcPts val="750"/>
              </a:spcBef>
              <a:spcAft>
                <a:spcPts val="0"/>
              </a:spcAft>
              <a:defRPr/>
            </a:pPr>
            <a:r>
              <a:rPr lang="en-US" sz="1200" dirty="0">
                <a:solidFill>
                  <a:srgbClr val="000000"/>
                </a:solidFill>
              </a:rPr>
              <a:t>State</a:t>
            </a:r>
          </a:p>
          <a:p>
            <a:pPr marL="428625" lvl="1" indent="-171450">
              <a:spcBef>
                <a:spcPts val="750"/>
              </a:spcBef>
              <a:spcAft>
                <a:spcPts val="150"/>
              </a:spcAft>
              <a:defRPr/>
            </a:pPr>
            <a:r>
              <a:rPr lang="en-US" sz="1200" dirty="0">
                <a:solidFill>
                  <a:srgbClr val="000000"/>
                </a:solidFill>
              </a:rPr>
              <a:t>Transportation</a:t>
            </a:r>
          </a:p>
          <a:p>
            <a:pPr marL="171450" indent="-171450">
              <a:spcBef>
                <a:spcPts val="750"/>
              </a:spcBef>
              <a:spcAft>
                <a:spcPts val="150"/>
              </a:spcAft>
              <a:defRPr/>
            </a:pPr>
            <a:r>
              <a:rPr lang="en-US" sz="1350" dirty="0">
                <a:solidFill>
                  <a:srgbClr val="000000"/>
                </a:solidFill>
              </a:rPr>
              <a:t>NASA</a:t>
            </a:r>
          </a:p>
          <a:p>
            <a:pPr marL="171450" indent="-171450">
              <a:spcBef>
                <a:spcPts val="750"/>
              </a:spcBef>
              <a:spcAft>
                <a:spcPts val="150"/>
              </a:spcAft>
              <a:defRPr/>
            </a:pPr>
            <a:r>
              <a:rPr lang="en-US" sz="1350" dirty="0">
                <a:solidFill>
                  <a:srgbClr val="000000"/>
                </a:solidFill>
              </a:rPr>
              <a:t>Intelligence Communities</a:t>
            </a:r>
          </a:p>
          <a:p>
            <a:pPr marL="211931" indent="-171450">
              <a:spcBef>
                <a:spcPts val="750"/>
              </a:spcBef>
              <a:spcAft>
                <a:spcPts val="0"/>
              </a:spcAft>
              <a:defRPr/>
            </a:pPr>
            <a:r>
              <a:rPr lang="en-US" sz="1350" dirty="0">
                <a:solidFill>
                  <a:srgbClr val="000000"/>
                </a:solidFill>
              </a:rPr>
              <a:t>70 other Governments Worldwide</a:t>
            </a:r>
          </a:p>
        </p:txBody>
      </p:sp>
      <p:sp>
        <p:nvSpPr>
          <p:cNvPr id="10" name="Rounded Rectangle 9"/>
          <p:cNvSpPr/>
          <p:nvPr/>
        </p:nvSpPr>
        <p:spPr bwMode="auto">
          <a:xfrm>
            <a:off x="1485901" y="4399836"/>
            <a:ext cx="6168050" cy="411480"/>
          </a:xfrm>
          <a:prstGeom prst="roundRect">
            <a:avLst>
              <a:gd name="adj" fmla="val 11844"/>
            </a:avLst>
          </a:prstGeom>
          <a:solidFill>
            <a:schemeClr val="tx1">
              <a:lumMod val="40000"/>
              <a:lumOff val="60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68514" tIns="34259" rIns="68514" bIns="34259" numCol="1" rtlCol="0" anchor="ctr" anchorCtr="0" compatLnSpc="1">
            <a:prstTxWarp prst="textNoShape">
              <a:avLst/>
            </a:prstTxWarp>
          </a:bodyPr>
          <a:lstStyle/>
          <a:p>
            <a:pPr algn="ctr" fontAlgn="base">
              <a:spcBef>
                <a:spcPct val="50000"/>
              </a:spcBef>
              <a:spcAft>
                <a:spcPct val="0"/>
              </a:spcAft>
            </a:pPr>
            <a:r>
              <a:rPr lang="en-US" sz="2400" b="1" kern="1200" dirty="0">
                <a:solidFill>
                  <a:srgbClr val="002F6C"/>
                </a:solidFill>
                <a:latin typeface="Agency FB" panose="020B0503020202020204" pitchFamily="34" charset="0"/>
                <a:ea typeface="ＭＳ Ｐゴシック" charset="-128"/>
              </a:rPr>
              <a:t>We Never Forget Who We’re Working For </a:t>
            </a:r>
            <a:r>
              <a:rPr lang="en-US" sz="1800" b="1" kern="1200" dirty="0">
                <a:solidFill>
                  <a:srgbClr val="002F6C"/>
                </a:solidFill>
                <a:ea typeface="ＭＳ Ｐゴシック" charset="-128"/>
              </a:rPr>
              <a:t>®</a:t>
            </a:r>
          </a:p>
        </p:txBody>
      </p:sp>
      <p:pic>
        <p:nvPicPr>
          <p:cNvPr id="4" name="Picture 3" descr="19323121236_773820f39d_k.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4044" y="841843"/>
            <a:ext cx="1620918" cy="1114816"/>
          </a:xfrm>
          <a:prstGeom prst="rect">
            <a:avLst/>
          </a:prstGeom>
          <a:ln w="19050" cmpd="sng">
            <a:solidFill>
              <a:schemeClr val="tx2"/>
            </a:solidFill>
          </a:ln>
        </p:spPr>
      </p:pic>
      <p:pic>
        <p:nvPicPr>
          <p:cNvPr id="25" name="Picture 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01932" y="1960529"/>
            <a:ext cx="1562866" cy="1104089"/>
          </a:xfrm>
          <a:prstGeom prst="rect">
            <a:avLst/>
          </a:prstGeom>
          <a:ln w="19050" cmpd="sng">
            <a:solidFill>
              <a:schemeClr val="tx2"/>
            </a:solidFill>
          </a:ln>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32260" y="1963453"/>
            <a:ext cx="1465574" cy="1091876"/>
          </a:xfrm>
          <a:prstGeom prst="rect">
            <a:avLst/>
          </a:prstGeom>
          <a:ln w="19050" cmpd="sng">
            <a:solidFill>
              <a:schemeClr val="tx2"/>
            </a:solidFill>
          </a:ln>
        </p:spPr>
      </p:pic>
      <p:pic>
        <p:nvPicPr>
          <p:cNvPr id="20" name="Picture 1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22515" y="3068240"/>
            <a:ext cx="1175594" cy="1097265"/>
          </a:xfrm>
          <a:prstGeom prst="rect">
            <a:avLst/>
          </a:prstGeom>
          <a:ln w="19050" cmpd="sng">
            <a:solidFill>
              <a:schemeClr val="tx2"/>
            </a:solidFill>
          </a:ln>
        </p:spPr>
      </p:pic>
      <p:pic>
        <p:nvPicPr>
          <p:cNvPr id="5" name="Pictur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501933" y="3068239"/>
            <a:ext cx="1707853" cy="1097948"/>
          </a:xfrm>
          <a:prstGeom prst="rect">
            <a:avLst/>
          </a:prstGeom>
          <a:ln w="19050" cmpd="sng">
            <a:solidFill>
              <a:schemeClr val="tx2"/>
            </a:solidFill>
          </a:ln>
        </p:spPr>
      </p:pic>
      <p:pic>
        <p:nvPicPr>
          <p:cNvPr id="3" name="Picture 2" descr="5139750806_500f49f4d0_m.jp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498065" y="835721"/>
            <a:ext cx="1277779" cy="1117789"/>
          </a:xfrm>
          <a:prstGeom prst="rect">
            <a:avLst/>
          </a:prstGeom>
          <a:ln>
            <a:solidFill>
              <a:schemeClr val="tx2"/>
            </a:solidFill>
          </a:ln>
        </p:spPr>
      </p:pic>
    </p:spTree>
    <p:extLst>
      <p:ext uri="{BB962C8B-B14F-4D97-AF65-F5344CB8AC3E}">
        <p14:creationId xmlns:p14="http://schemas.microsoft.com/office/powerpoint/2010/main" val="15146995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245_7Mar2014_01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90083" y="2834877"/>
            <a:ext cx="2496312" cy="1473823"/>
          </a:xfrm>
          <a:prstGeom prst="rect">
            <a:avLst/>
          </a:prstGeom>
        </p:spPr>
      </p:pic>
      <p:sp>
        <p:nvSpPr>
          <p:cNvPr id="40966" name="Rectangle 6"/>
          <p:cNvSpPr>
            <a:spLocks noChangeArrowheads="1"/>
          </p:cNvSpPr>
          <p:nvPr/>
        </p:nvSpPr>
        <p:spPr bwMode="black">
          <a:xfrm>
            <a:off x="1756821" y="2332173"/>
            <a:ext cx="2408880" cy="323165"/>
          </a:xfrm>
          <a:prstGeom prst="rect">
            <a:avLst/>
          </a:prstGeom>
          <a:noFill/>
          <a:ln w="12700">
            <a:noFill/>
            <a:miter lim="800000"/>
            <a:headEnd/>
            <a:tailEnd/>
          </a:ln>
          <a:effectLst/>
        </p:spPr>
        <p:txBody>
          <a:bodyPr wrap="square" lIns="0" tIns="0" rIns="0" bIns="0" anchor="ctr">
            <a:spAutoFit/>
          </a:bodyPr>
          <a:lstStyle/>
          <a:p>
            <a:pPr defTabSz="665560" fontAlgn="base">
              <a:buSzPct val="100000"/>
              <a:defRPr/>
            </a:pPr>
            <a:r>
              <a:rPr lang="en-US" sz="2100" b="1" kern="1200" dirty="0">
                <a:solidFill>
                  <a:srgbClr val="007396"/>
                </a:solidFill>
                <a:latin typeface="Arial Narrow"/>
                <a:ea typeface="ＭＳ Ｐゴシック"/>
                <a:cs typeface="Arial Narrow"/>
              </a:rPr>
              <a:t>97,000</a:t>
            </a:r>
            <a:r>
              <a:rPr lang="en-US" sz="1350" b="1" kern="1200" dirty="0">
                <a:solidFill>
                  <a:srgbClr val="007396"/>
                </a:solidFill>
                <a:latin typeface="Arial Narrow"/>
                <a:ea typeface="ＭＳ Ｐゴシック"/>
                <a:cs typeface="Arial Narrow"/>
              </a:rPr>
              <a:t> </a:t>
            </a:r>
            <a:r>
              <a:rPr lang="en-US" sz="1200" kern="1200" dirty="0">
                <a:latin typeface=""/>
                <a:ea typeface="ＭＳ Ｐゴシック"/>
                <a:cs typeface=""/>
              </a:rPr>
              <a:t>Employees</a:t>
            </a:r>
            <a:endParaRPr lang="en-US" sz="2100" b="1" kern="1200" dirty="0">
              <a:solidFill>
                <a:srgbClr val="00A3E0">
                  <a:lumMod val="75000"/>
                </a:srgbClr>
              </a:solidFill>
              <a:latin typeface="Arial Narrow"/>
              <a:ea typeface="ＭＳ Ｐゴシック"/>
              <a:cs typeface="Arial Narrow"/>
            </a:endParaRPr>
          </a:p>
        </p:txBody>
      </p:sp>
      <p:sp>
        <p:nvSpPr>
          <p:cNvPr id="2" name="Title 1"/>
          <p:cNvSpPr>
            <a:spLocks noGrp="1"/>
          </p:cNvSpPr>
          <p:nvPr>
            <p:ph type="title"/>
          </p:nvPr>
        </p:nvSpPr>
        <p:spPr>
          <a:xfrm>
            <a:off x="1485900" y="240506"/>
            <a:ext cx="5484019" cy="398859"/>
          </a:xfrm>
        </p:spPr>
        <p:txBody>
          <a:bodyPr/>
          <a:lstStyle/>
          <a:p>
            <a:r>
              <a:rPr lang="en-US" sz="3600" dirty="0">
                <a:solidFill>
                  <a:srgbClr val="002F6C"/>
                </a:solidFill>
                <a:latin typeface="Agency FB" panose="020B0503020202020204" pitchFamily="34" charset="0"/>
              </a:rPr>
              <a:t>People</a:t>
            </a:r>
          </a:p>
        </p:txBody>
      </p:sp>
      <p:sp>
        <p:nvSpPr>
          <p:cNvPr id="3" name="Rectangle 2"/>
          <p:cNvSpPr/>
          <p:nvPr/>
        </p:nvSpPr>
        <p:spPr>
          <a:xfrm>
            <a:off x="4881891" y="2212202"/>
            <a:ext cx="1234321" cy="507831"/>
          </a:xfrm>
          <a:prstGeom prst="rect">
            <a:avLst/>
          </a:prstGeom>
        </p:spPr>
        <p:txBody>
          <a:bodyPr wrap="square" anchor="ctr">
            <a:spAutoFit/>
          </a:bodyPr>
          <a:lstStyle/>
          <a:p>
            <a:pPr defTabSz="665560" fontAlgn="base">
              <a:buSzPct val="100000"/>
              <a:defRPr/>
            </a:pPr>
            <a:r>
              <a:rPr lang="en-US" sz="2100" b="1" kern="1200" dirty="0">
                <a:solidFill>
                  <a:srgbClr val="007396"/>
                </a:solidFill>
                <a:latin typeface="Arial Narrow"/>
                <a:ea typeface="ＭＳ Ｐゴシック"/>
                <a:cs typeface="Arial Narrow"/>
              </a:rPr>
              <a:t>49,000</a:t>
            </a:r>
            <a:r>
              <a:rPr lang="en-US" sz="2700" b="1" kern="1200" dirty="0">
                <a:solidFill>
                  <a:srgbClr val="007396"/>
                </a:solidFill>
                <a:latin typeface="Arial Narrow"/>
                <a:ea typeface="ＭＳ Ｐゴシック"/>
                <a:cs typeface="Arial Narrow"/>
              </a:rPr>
              <a:t> </a:t>
            </a:r>
            <a:endParaRPr lang="en-US" sz="2400" b="1" kern="1200" dirty="0">
              <a:solidFill>
                <a:srgbClr val="007396"/>
              </a:solidFill>
              <a:latin typeface="Arial Narrow"/>
              <a:ea typeface="ＭＳ Ｐゴシック"/>
              <a:cs typeface="Arial Narrow"/>
            </a:endParaRPr>
          </a:p>
        </p:txBody>
      </p:sp>
      <p:sp>
        <p:nvSpPr>
          <p:cNvPr id="5" name="Rectangle 4"/>
          <p:cNvSpPr/>
          <p:nvPr/>
        </p:nvSpPr>
        <p:spPr>
          <a:xfrm>
            <a:off x="1756821" y="4379301"/>
            <a:ext cx="2583564" cy="323165"/>
          </a:xfrm>
          <a:prstGeom prst="rect">
            <a:avLst/>
          </a:prstGeom>
          <a:noFill/>
          <a:ln w="12700">
            <a:noFill/>
            <a:miter lim="800000"/>
            <a:headEnd/>
            <a:tailEnd/>
          </a:ln>
          <a:effectLst/>
        </p:spPr>
        <p:txBody>
          <a:bodyPr wrap="square" lIns="0" tIns="0" rIns="0" bIns="0" anchor="ctr">
            <a:spAutoFit/>
          </a:bodyPr>
          <a:lstStyle/>
          <a:p>
            <a:pPr defTabSz="665560" fontAlgn="base">
              <a:buSzPct val="100000"/>
            </a:pPr>
            <a:r>
              <a:rPr lang="en-US" sz="2100" b="1" kern="1200" dirty="0">
                <a:solidFill>
                  <a:srgbClr val="007396"/>
                </a:solidFill>
                <a:latin typeface="Arial Narrow"/>
                <a:ea typeface="ＭＳ Ｐゴシック"/>
                <a:cs typeface="Arial Narrow"/>
              </a:rPr>
              <a:t>400+</a:t>
            </a:r>
            <a:r>
              <a:rPr lang="en-US" sz="1200" kern="1200" dirty="0">
                <a:solidFill>
                  <a:srgbClr val="007396"/>
                </a:solidFill>
                <a:latin typeface=""/>
                <a:ea typeface="ＭＳ Ｐゴシック"/>
                <a:cs typeface=""/>
              </a:rPr>
              <a:t> </a:t>
            </a:r>
            <a:r>
              <a:rPr lang="en-US" sz="1200" kern="1200" dirty="0">
                <a:latin typeface=""/>
                <a:ea typeface="ＭＳ Ｐゴシック"/>
                <a:cs typeface=""/>
              </a:rPr>
              <a:t>Facilities Worldwide</a:t>
            </a:r>
          </a:p>
        </p:txBody>
      </p:sp>
      <p:sp>
        <p:nvSpPr>
          <p:cNvPr id="6" name="Rectangle 5"/>
          <p:cNvSpPr/>
          <p:nvPr/>
        </p:nvSpPr>
        <p:spPr>
          <a:xfrm>
            <a:off x="4953242" y="4541898"/>
            <a:ext cx="2596512" cy="383182"/>
          </a:xfrm>
          <a:prstGeom prst="rect">
            <a:avLst/>
          </a:prstGeom>
        </p:spPr>
        <p:txBody>
          <a:bodyPr wrap="square">
            <a:spAutoFit/>
          </a:bodyPr>
          <a:lstStyle/>
          <a:p>
            <a:pPr defTabSz="665560" fontAlgn="base">
              <a:lnSpc>
                <a:spcPct val="90000"/>
              </a:lnSpc>
              <a:buSzPct val="100000"/>
              <a:tabLst>
                <a:tab pos="945356" algn="l"/>
              </a:tabLst>
              <a:defRPr/>
            </a:pPr>
            <a:r>
              <a:rPr lang="en-US" sz="1200" kern="1200" dirty="0">
                <a:ea typeface="ＭＳ Ｐゴシック"/>
              </a:rPr>
              <a:t>With </a:t>
            </a:r>
            <a:r>
              <a:rPr lang="en-US" sz="2100" b="1" kern="1200" dirty="0">
                <a:solidFill>
                  <a:srgbClr val="007396"/>
                </a:solidFill>
                <a:latin typeface="Arial Narrow"/>
                <a:ea typeface="ＭＳ Ｐゴシック"/>
                <a:cs typeface="Arial Narrow"/>
              </a:rPr>
              <a:t>7,100+</a:t>
            </a:r>
            <a:r>
              <a:rPr lang="en-US" sz="1200" kern="1200" dirty="0">
                <a:solidFill>
                  <a:srgbClr val="007396"/>
                </a:solidFill>
                <a:ea typeface="ＭＳ Ｐゴシック"/>
              </a:rPr>
              <a:t> </a:t>
            </a:r>
            <a:r>
              <a:rPr lang="en-US" sz="1200" kern="1200" dirty="0">
                <a:ea typeface="ＭＳ Ｐゴシック"/>
              </a:rPr>
              <a:t>Employees</a:t>
            </a:r>
          </a:p>
        </p:txBody>
      </p:sp>
      <p:pic>
        <p:nvPicPr>
          <p:cNvPr id="4" name="Picture 3" descr="15550869102_298ddce6be_z.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11106" y="811265"/>
            <a:ext cx="2496312" cy="1460955"/>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11106" y="2834876"/>
            <a:ext cx="2496312" cy="1471425"/>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98637" y="811264"/>
            <a:ext cx="2496312" cy="1460955"/>
          </a:xfrm>
          <a:prstGeom prst="rect">
            <a:avLst/>
          </a:prstGeom>
          <a:ln>
            <a:noFill/>
          </a:ln>
        </p:spPr>
      </p:pic>
      <p:sp>
        <p:nvSpPr>
          <p:cNvPr id="12" name="Rectangle 11"/>
          <p:cNvSpPr/>
          <p:nvPr/>
        </p:nvSpPr>
        <p:spPr>
          <a:xfrm>
            <a:off x="5597985" y="2418511"/>
            <a:ext cx="1884032" cy="258532"/>
          </a:xfrm>
          <a:prstGeom prst="rect">
            <a:avLst/>
          </a:prstGeom>
        </p:spPr>
        <p:txBody>
          <a:bodyPr wrap="square">
            <a:spAutoFit/>
          </a:bodyPr>
          <a:lstStyle/>
          <a:p>
            <a:pPr defTabSz="665560" fontAlgn="base">
              <a:lnSpc>
                <a:spcPct val="90000"/>
              </a:lnSpc>
              <a:buSzPct val="100000"/>
              <a:defRPr/>
            </a:pPr>
            <a:r>
              <a:rPr lang="en-US" sz="1200" kern="1200" dirty="0">
                <a:latin typeface=""/>
                <a:ea typeface="ＭＳ Ｐゴシック"/>
                <a:cs typeface=""/>
              </a:rPr>
              <a:t>Scientists and Engineers</a:t>
            </a:r>
          </a:p>
        </p:txBody>
      </p:sp>
      <p:sp>
        <p:nvSpPr>
          <p:cNvPr id="14" name="Rectangle 13"/>
          <p:cNvSpPr/>
          <p:nvPr/>
        </p:nvSpPr>
        <p:spPr>
          <a:xfrm>
            <a:off x="4953242" y="4290072"/>
            <a:ext cx="2350323" cy="350865"/>
          </a:xfrm>
          <a:prstGeom prst="rect">
            <a:avLst/>
          </a:prstGeom>
        </p:spPr>
        <p:txBody>
          <a:bodyPr wrap="none">
            <a:spAutoFit/>
          </a:bodyPr>
          <a:lstStyle/>
          <a:p>
            <a:pPr fontAlgn="base">
              <a:lnSpc>
                <a:spcPct val="80000"/>
              </a:lnSpc>
              <a:spcBef>
                <a:spcPct val="0"/>
              </a:spcBef>
              <a:spcAft>
                <a:spcPct val="0"/>
              </a:spcAft>
            </a:pPr>
            <a:r>
              <a:rPr lang="en-US" sz="1200" kern="1200" dirty="0">
                <a:ea typeface="ＭＳ Ｐゴシック"/>
              </a:rPr>
              <a:t>Operating in over</a:t>
            </a:r>
            <a:r>
              <a:rPr lang="en-US" sz="1200" kern="1200" dirty="0">
                <a:solidFill>
                  <a:srgbClr val="007396"/>
                </a:solidFill>
                <a:ea typeface="ＭＳ Ｐゴシック"/>
              </a:rPr>
              <a:t> </a:t>
            </a:r>
            <a:r>
              <a:rPr lang="en-US" sz="2100" b="1" kern="1200" dirty="0">
                <a:solidFill>
                  <a:srgbClr val="007396"/>
                </a:solidFill>
                <a:latin typeface="Arial Narrow"/>
                <a:ea typeface="ＭＳ Ｐゴシック"/>
                <a:cs typeface="Arial Narrow"/>
              </a:rPr>
              <a:t>58</a:t>
            </a:r>
            <a:r>
              <a:rPr lang="en-US" sz="1200" kern="1200" dirty="0">
                <a:solidFill>
                  <a:srgbClr val="007396"/>
                </a:solidFill>
                <a:ea typeface="ＭＳ Ｐゴシック"/>
              </a:rPr>
              <a:t> </a:t>
            </a:r>
            <a:r>
              <a:rPr lang="en-US" sz="1200" kern="1200" dirty="0">
                <a:ea typeface="ＭＳ Ｐゴシック"/>
              </a:rPr>
              <a:t>Countries</a:t>
            </a:r>
            <a:endParaRPr lang="en-US" sz="2400" kern="1200" dirty="0">
              <a:ea typeface="ＭＳ Ｐゴシック"/>
            </a:endParaRPr>
          </a:p>
        </p:txBody>
      </p:sp>
    </p:spTree>
    <p:extLst>
      <p:ext uri="{BB962C8B-B14F-4D97-AF65-F5344CB8AC3E}">
        <p14:creationId xmlns:p14="http://schemas.microsoft.com/office/powerpoint/2010/main" val="37514424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rot="5400000">
            <a:off x="5991436" y="793213"/>
            <a:ext cx="1316736" cy="2250864"/>
          </a:xfrm>
          <a:prstGeom prst="rect">
            <a:avLst/>
          </a:prstGeom>
          <a:solidFill>
            <a:schemeClr val="tx1">
              <a:lumMod val="40000"/>
              <a:lumOff val="60000"/>
            </a:schemeClr>
          </a:solidFill>
          <a:ln w="12700" cap="flat" cmpd="sng" algn="ctr">
            <a:solidFill>
              <a:srgbClr val="FFFF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dirty="0">
              <a:solidFill>
                <a:srgbClr val="FAFD00"/>
              </a:solidFill>
              <a:effectLst>
                <a:outerShdw blurRad="38100" dist="38100" dir="2700000" algn="tl">
                  <a:srgbClr val="000000">
                    <a:alpha val="43137"/>
                  </a:srgbClr>
                </a:outerShdw>
              </a:effectLst>
              <a:latin typeface="Arial" pitchFamily="-112" charset="0"/>
              <a:ea typeface="ＭＳ Ｐゴシック"/>
            </a:endParaRPr>
          </a:p>
        </p:txBody>
      </p:sp>
      <p:sp>
        <p:nvSpPr>
          <p:cNvPr id="3" name="Rectangle 2"/>
          <p:cNvSpPr/>
          <p:nvPr/>
        </p:nvSpPr>
        <p:spPr bwMode="auto">
          <a:xfrm rot="5400000">
            <a:off x="6010154" y="2284291"/>
            <a:ext cx="1303020" cy="2228349"/>
          </a:xfrm>
          <a:prstGeom prst="rect">
            <a:avLst/>
          </a:prstGeom>
          <a:solidFill>
            <a:schemeClr val="tx1">
              <a:lumMod val="40000"/>
              <a:lumOff val="60000"/>
            </a:schemeClr>
          </a:solidFill>
          <a:ln w="1270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dirty="0">
              <a:solidFill>
                <a:srgbClr val="FAFD00"/>
              </a:solidFill>
              <a:effectLst>
                <a:outerShdw blurRad="38100" dist="38100" dir="2700000" algn="tl">
                  <a:srgbClr val="000000">
                    <a:alpha val="43137"/>
                  </a:srgbClr>
                </a:outerShdw>
              </a:effectLst>
              <a:latin typeface="Arial" pitchFamily="-112" charset="0"/>
              <a:ea typeface="ＭＳ Ｐゴシック"/>
            </a:endParaRPr>
          </a:p>
        </p:txBody>
      </p:sp>
      <p:sp>
        <p:nvSpPr>
          <p:cNvPr id="7" name="Title 7"/>
          <p:cNvSpPr txBox="1">
            <a:spLocks/>
          </p:cNvSpPr>
          <p:nvPr/>
        </p:nvSpPr>
        <p:spPr>
          <a:xfrm>
            <a:off x="1485900" y="240506"/>
            <a:ext cx="5484019" cy="398859"/>
          </a:xfrm>
          <a:prstGeom prst="rect">
            <a:avLst/>
          </a:prstGeom>
        </p:spPr>
        <p:txBody>
          <a:bodyPr lIns="0" rIns="0"/>
          <a:lstStyle>
            <a:lvl1pPr algn="l" defTabSz="887413" rtl="0" eaLnBrk="0" fontAlgn="base" hangingPunct="0">
              <a:spcBef>
                <a:spcPct val="0"/>
              </a:spcBef>
              <a:spcAft>
                <a:spcPct val="0"/>
              </a:spcAft>
              <a:defRPr sz="3600" b="1">
                <a:solidFill>
                  <a:schemeClr val="bg1"/>
                </a:solidFill>
                <a:latin typeface="+mj-lt"/>
                <a:ea typeface="ＭＳ Ｐゴシック" pitchFamily="-112" charset="-128"/>
                <a:cs typeface="ＭＳ Ｐゴシック" pitchFamily="-112" charset="-128"/>
              </a:defRPr>
            </a:lvl1pPr>
            <a:lvl2pPr algn="l" defTabSz="887413" rtl="0" eaLnBrk="0" fontAlgn="base" hangingPunct="0">
              <a:spcBef>
                <a:spcPct val="0"/>
              </a:spcBef>
              <a:spcAft>
                <a:spcPct val="0"/>
              </a:spcAft>
              <a:defRPr sz="3600" b="1">
                <a:solidFill>
                  <a:schemeClr val="bg1"/>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2pPr>
            <a:lvl3pPr algn="l" defTabSz="887413" rtl="0" eaLnBrk="0" fontAlgn="base" hangingPunct="0">
              <a:spcBef>
                <a:spcPct val="0"/>
              </a:spcBef>
              <a:spcAft>
                <a:spcPct val="0"/>
              </a:spcAft>
              <a:defRPr sz="3600" b="1">
                <a:solidFill>
                  <a:schemeClr val="bg1"/>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3pPr>
            <a:lvl4pPr algn="l" defTabSz="887413" rtl="0" eaLnBrk="0" fontAlgn="base" hangingPunct="0">
              <a:spcBef>
                <a:spcPct val="0"/>
              </a:spcBef>
              <a:spcAft>
                <a:spcPct val="0"/>
              </a:spcAft>
              <a:defRPr sz="3600" b="1">
                <a:solidFill>
                  <a:schemeClr val="bg1"/>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4pPr>
            <a:lvl5pPr algn="l" defTabSz="887413" rtl="0" eaLnBrk="0" fontAlgn="base" hangingPunct="0">
              <a:spcBef>
                <a:spcPct val="0"/>
              </a:spcBef>
              <a:spcAft>
                <a:spcPct val="0"/>
              </a:spcAft>
              <a:defRPr sz="3600" b="1">
                <a:solidFill>
                  <a:schemeClr val="bg1"/>
                </a:solidFill>
                <a:effectLst>
                  <a:outerShdw blurRad="38100" dist="38100" dir="2700000" algn="tl">
                    <a:srgbClr val="000000"/>
                  </a:outerShdw>
                </a:effectLst>
                <a:latin typeface="Arial" pitchFamily="-112" charset="0"/>
                <a:ea typeface="ＭＳ Ｐゴシック" pitchFamily="-112" charset="-128"/>
                <a:cs typeface="ＭＳ Ｐゴシック" pitchFamily="-112" charset="-128"/>
              </a:defRPr>
            </a:lvl5pPr>
            <a:lvl6pPr marL="4572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6pPr>
            <a:lvl7pPr marL="9144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7pPr>
            <a:lvl8pPr marL="13716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8pPr>
            <a:lvl9pPr marL="1828800" algn="l" defTabSz="887413" rtl="0" eaLnBrk="1" fontAlgn="base" hangingPunct="1">
              <a:spcBef>
                <a:spcPct val="0"/>
              </a:spcBef>
              <a:spcAft>
                <a:spcPct val="0"/>
              </a:spcAft>
              <a:defRPr sz="3600" b="1">
                <a:solidFill>
                  <a:srgbClr val="FFFFFF"/>
                </a:solidFill>
                <a:effectLst>
                  <a:outerShdw blurRad="38100" dist="38100" dir="2700000" algn="tl">
                    <a:srgbClr val="000000"/>
                  </a:outerShdw>
                </a:effectLst>
                <a:latin typeface="Arial" pitchFamily="-112" charset="0"/>
              </a:defRPr>
            </a:lvl9pPr>
          </a:lstStyle>
          <a:p>
            <a:r>
              <a:rPr lang="en-US" sz="3000" dirty="0">
                <a:solidFill>
                  <a:srgbClr val="002F6C"/>
                </a:solidFill>
                <a:latin typeface="Agency FB" panose="020B0503020202020204" pitchFamily="34" charset="0"/>
              </a:rPr>
              <a:t>Lockheed Martin Business Areas</a:t>
            </a:r>
          </a:p>
        </p:txBody>
      </p:sp>
      <p:sp>
        <p:nvSpPr>
          <p:cNvPr id="12" name="Rectangle 3"/>
          <p:cNvSpPr txBox="1">
            <a:spLocks/>
          </p:cNvSpPr>
          <p:nvPr/>
        </p:nvSpPr>
        <p:spPr bwMode="auto">
          <a:xfrm>
            <a:off x="5582193" y="1260277"/>
            <a:ext cx="2332705" cy="1183876"/>
          </a:xfrm>
          <a:prstGeom prst="rect">
            <a:avLst/>
          </a:prstGeom>
          <a:noFill/>
          <a:ln w="9525">
            <a:noFill/>
            <a:miter lim="800000"/>
            <a:headEnd/>
            <a:tailEnd/>
          </a:ln>
        </p:spPr>
        <p:txBody>
          <a:bodyPr/>
          <a:lstStyle/>
          <a:p>
            <a:pPr marL="88106" indent="-88106" defTabSz="665560" fontAlgn="base">
              <a:spcBef>
                <a:spcPct val="0"/>
              </a:spcBef>
              <a:spcAft>
                <a:spcPts val="375"/>
              </a:spcAft>
              <a:buSzPct val="100000"/>
              <a:defRPr/>
            </a:pPr>
            <a:r>
              <a:rPr lang="en-US" sz="1200" b="1" kern="1200" dirty="0">
                <a:latin typeface="Arial" pitchFamily="34" charset="0"/>
                <a:ea typeface="ＭＳ Ｐゴシック" pitchFamily="34" charset="-128"/>
              </a:rPr>
              <a:t>Missiles and Fire Control</a:t>
            </a:r>
          </a:p>
          <a:p>
            <a:pPr marL="88106" indent="-88106" defTabSz="665560" fontAlgn="base">
              <a:spcBef>
                <a:spcPct val="0"/>
              </a:spcBef>
              <a:spcAft>
                <a:spcPts val="375"/>
              </a:spcAft>
              <a:buSzPct val="100000"/>
              <a:buFont typeface="Arial" pitchFamily="34" charset="0"/>
              <a:buChar char="•"/>
              <a:defRPr/>
            </a:pPr>
            <a:r>
              <a:rPr lang="en-US" sz="1050" kern="1200" dirty="0">
                <a:latin typeface="Arial" pitchFamily="34" charset="0"/>
                <a:ea typeface="ＭＳ Ｐゴシック" pitchFamily="34" charset="-128"/>
              </a:rPr>
              <a:t>Air and Missile Defense</a:t>
            </a:r>
          </a:p>
          <a:p>
            <a:pPr marL="88106" indent="-88106" defTabSz="665560" fontAlgn="base">
              <a:spcBef>
                <a:spcPct val="0"/>
              </a:spcBef>
              <a:spcAft>
                <a:spcPts val="375"/>
              </a:spcAft>
              <a:buSzPct val="100000"/>
              <a:buFont typeface="Arial" pitchFamily="34" charset="0"/>
              <a:buChar char="•"/>
              <a:defRPr/>
            </a:pPr>
            <a:r>
              <a:rPr lang="en-US" sz="1050" kern="1200" dirty="0">
                <a:latin typeface="Arial" pitchFamily="34" charset="0"/>
                <a:ea typeface="ＭＳ Ｐゴシック" pitchFamily="34" charset="-128"/>
              </a:rPr>
              <a:t>Tactical Missiles</a:t>
            </a:r>
          </a:p>
          <a:p>
            <a:pPr marL="88106" indent="-88106" defTabSz="665560" fontAlgn="base">
              <a:spcBef>
                <a:spcPct val="0"/>
              </a:spcBef>
              <a:spcAft>
                <a:spcPts val="375"/>
              </a:spcAft>
              <a:buSzPct val="100000"/>
              <a:buFont typeface="Arial" pitchFamily="34" charset="0"/>
              <a:buChar char="•"/>
              <a:defRPr/>
            </a:pPr>
            <a:r>
              <a:rPr lang="en-US" sz="1050" kern="1200" dirty="0">
                <a:latin typeface="Arial" pitchFamily="34" charset="0"/>
                <a:ea typeface="ＭＳ Ｐゴシック" pitchFamily="34" charset="-128"/>
              </a:rPr>
              <a:t>Fire Control</a:t>
            </a:r>
          </a:p>
          <a:p>
            <a:pPr marL="88106" indent="-88106" defTabSz="665560" fontAlgn="base">
              <a:spcBef>
                <a:spcPct val="0"/>
              </a:spcBef>
              <a:spcAft>
                <a:spcPts val="375"/>
              </a:spcAft>
              <a:buSzPct val="100000"/>
              <a:buFont typeface="Arial" pitchFamily="34" charset="0"/>
              <a:buChar char="•"/>
              <a:defRPr/>
            </a:pPr>
            <a:r>
              <a:rPr lang="en-US" sz="1050" kern="1200" dirty="0">
                <a:latin typeface="Arial" pitchFamily="34" charset="0"/>
                <a:ea typeface="ＭＳ Ｐゴシック" pitchFamily="34" charset="-128"/>
              </a:rPr>
              <a:t>Combat Maneuver Systems</a:t>
            </a:r>
          </a:p>
          <a:p>
            <a:pPr marL="88106" indent="-88106" defTabSz="665560" fontAlgn="base">
              <a:spcBef>
                <a:spcPct val="0"/>
              </a:spcBef>
              <a:spcAft>
                <a:spcPts val="375"/>
              </a:spcAft>
              <a:buSzPct val="100000"/>
              <a:buFont typeface="Arial" pitchFamily="34" charset="0"/>
              <a:buChar char="•"/>
              <a:defRPr/>
            </a:pPr>
            <a:r>
              <a:rPr lang="en-US" sz="1050" kern="1200" dirty="0">
                <a:latin typeface="Arial" pitchFamily="34" charset="0"/>
                <a:ea typeface="ＭＳ Ｐゴシック" pitchFamily="34" charset="-128"/>
              </a:rPr>
              <a:t>Energy</a:t>
            </a:r>
          </a:p>
        </p:txBody>
      </p:sp>
      <p:sp>
        <p:nvSpPr>
          <p:cNvPr id="13" name="Rectangle 3"/>
          <p:cNvSpPr txBox="1">
            <a:spLocks/>
          </p:cNvSpPr>
          <p:nvPr/>
        </p:nvSpPr>
        <p:spPr bwMode="auto">
          <a:xfrm>
            <a:off x="5582193" y="2746955"/>
            <a:ext cx="2261503" cy="1232904"/>
          </a:xfrm>
          <a:prstGeom prst="rect">
            <a:avLst/>
          </a:prstGeom>
          <a:noFill/>
          <a:ln w="9525">
            <a:noFill/>
            <a:miter lim="800000"/>
            <a:headEnd/>
            <a:tailEnd/>
          </a:ln>
        </p:spPr>
        <p:txBody>
          <a:bodyPr/>
          <a:lstStyle/>
          <a:p>
            <a:pPr marL="88106" indent="-88106" defTabSz="665560" fontAlgn="base">
              <a:spcBef>
                <a:spcPct val="0"/>
              </a:spcBef>
              <a:spcAft>
                <a:spcPts val="375"/>
              </a:spcAft>
              <a:buSzPct val="100000"/>
              <a:defRPr/>
            </a:pPr>
            <a:r>
              <a:rPr lang="en-US" sz="1200" b="1" kern="1200" dirty="0">
                <a:latin typeface="Arial" pitchFamily="34" charset="0"/>
                <a:ea typeface="ＭＳ Ｐゴシック" pitchFamily="34" charset="-128"/>
              </a:rPr>
              <a:t>Space Systems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Surveillance and Navigation</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Global Communications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Human and Deep Space Exploration</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Strategic and Defensive Systems</a:t>
            </a:r>
          </a:p>
        </p:txBody>
      </p:sp>
      <p:sp>
        <p:nvSpPr>
          <p:cNvPr id="26" name="Rectangle 25"/>
          <p:cNvSpPr/>
          <p:nvPr/>
        </p:nvSpPr>
        <p:spPr bwMode="auto">
          <a:xfrm rot="5400000">
            <a:off x="2797884" y="731469"/>
            <a:ext cx="1303020" cy="2365670"/>
          </a:xfrm>
          <a:prstGeom prst="rect">
            <a:avLst/>
          </a:prstGeom>
          <a:solidFill>
            <a:schemeClr val="tx1">
              <a:lumMod val="40000"/>
              <a:lumOff val="60000"/>
            </a:schemeClr>
          </a:solidFill>
          <a:ln w="12700" cap="flat" cmpd="sng" algn="ctr">
            <a:solidFill>
              <a:srgbClr val="FFFF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dirty="0">
              <a:solidFill>
                <a:srgbClr val="FAFD00"/>
              </a:solidFill>
              <a:effectLst>
                <a:outerShdw blurRad="38100" dist="38100" dir="2700000" algn="tl">
                  <a:srgbClr val="000000">
                    <a:alpha val="43137"/>
                  </a:srgbClr>
                </a:outerShdw>
              </a:effectLst>
              <a:latin typeface="Arial" pitchFamily="-112" charset="0"/>
              <a:ea typeface="ＭＳ Ｐゴシック"/>
            </a:endParaRPr>
          </a:p>
        </p:txBody>
      </p:sp>
      <p:sp>
        <p:nvSpPr>
          <p:cNvPr id="27" name="Rectangle 26"/>
          <p:cNvSpPr/>
          <p:nvPr/>
        </p:nvSpPr>
        <p:spPr bwMode="auto">
          <a:xfrm rot="5400000">
            <a:off x="2802889" y="2221309"/>
            <a:ext cx="1303466" cy="2353868"/>
          </a:xfrm>
          <a:prstGeom prst="rect">
            <a:avLst/>
          </a:prstGeom>
          <a:solidFill>
            <a:schemeClr val="tx1">
              <a:lumMod val="40000"/>
              <a:lumOff val="60000"/>
            </a:schemeClr>
          </a:solidFill>
          <a:ln w="12700" cap="flat" cmpd="sng" algn="ctr">
            <a:solidFill>
              <a:srgbClr val="FFFF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dirty="0">
              <a:solidFill>
                <a:srgbClr val="FAFD00"/>
              </a:solidFill>
              <a:effectLst>
                <a:outerShdw blurRad="38100" dist="38100" dir="2700000" algn="tl">
                  <a:srgbClr val="000000">
                    <a:alpha val="43137"/>
                  </a:srgbClr>
                </a:outerShdw>
              </a:effectLst>
              <a:latin typeface="Arial" pitchFamily="-112" charset="0"/>
              <a:ea typeface="ＭＳ Ｐゴシック"/>
            </a:endParaRPr>
          </a:p>
        </p:txBody>
      </p:sp>
      <p:sp>
        <p:nvSpPr>
          <p:cNvPr id="10" name="Rectangle 3"/>
          <p:cNvSpPr txBox="1">
            <a:spLocks/>
          </p:cNvSpPr>
          <p:nvPr/>
        </p:nvSpPr>
        <p:spPr bwMode="auto">
          <a:xfrm>
            <a:off x="2294750" y="1262794"/>
            <a:ext cx="1872420" cy="1067511"/>
          </a:xfrm>
          <a:prstGeom prst="rect">
            <a:avLst/>
          </a:prstGeom>
          <a:noFill/>
          <a:ln w="9525">
            <a:noFill/>
            <a:miter lim="800000"/>
            <a:headEnd/>
            <a:tailEnd/>
          </a:ln>
        </p:spPr>
        <p:txBody>
          <a:bodyPr/>
          <a:lstStyle/>
          <a:p>
            <a:pPr marL="88106" indent="-88106" defTabSz="665560" fontAlgn="base">
              <a:spcBef>
                <a:spcPct val="0"/>
              </a:spcBef>
              <a:spcAft>
                <a:spcPts val="450"/>
              </a:spcAft>
              <a:buSzPct val="100000"/>
              <a:defRPr/>
            </a:pPr>
            <a:r>
              <a:rPr lang="en-US" sz="1200" b="1" kern="1200" dirty="0">
                <a:latin typeface="Arial" pitchFamily="34" charset="0"/>
                <a:ea typeface="ＭＳ Ｐゴシック" pitchFamily="34" charset="-128"/>
              </a:rPr>
              <a:t>Aeronautics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Tactical Fighters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Tactical /Strategic Airlift</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Advanced Development</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Sustainment Operations</a:t>
            </a:r>
          </a:p>
        </p:txBody>
      </p:sp>
      <p:sp>
        <p:nvSpPr>
          <p:cNvPr id="15" name="Rectangle 3"/>
          <p:cNvSpPr txBox="1">
            <a:spLocks/>
          </p:cNvSpPr>
          <p:nvPr/>
        </p:nvSpPr>
        <p:spPr bwMode="auto">
          <a:xfrm>
            <a:off x="2294750" y="2751418"/>
            <a:ext cx="2444371" cy="1135282"/>
          </a:xfrm>
          <a:prstGeom prst="rect">
            <a:avLst/>
          </a:prstGeom>
          <a:noFill/>
          <a:ln w="9525">
            <a:noFill/>
            <a:miter lim="800000"/>
            <a:headEnd/>
            <a:tailEnd/>
          </a:ln>
        </p:spPr>
        <p:txBody>
          <a:bodyPr/>
          <a:lstStyle/>
          <a:p>
            <a:pPr marL="88106" indent="-88106" defTabSz="665560" fontAlgn="base">
              <a:spcBef>
                <a:spcPct val="0"/>
              </a:spcBef>
              <a:spcAft>
                <a:spcPts val="375"/>
              </a:spcAft>
              <a:buSzPct val="100000"/>
              <a:defRPr/>
            </a:pPr>
            <a:r>
              <a:rPr lang="en-US" sz="1200" b="1" kern="1200" dirty="0">
                <a:latin typeface="Arial" pitchFamily="34" charset="0"/>
                <a:ea typeface="ＭＳ Ｐゴシック" pitchFamily="34" charset="-128"/>
              </a:rPr>
              <a:t>Rotary and Mission Systems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Maritime Solutions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Radar and Surveillance Systems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Aviation Systems and Rotorcraft Platforms</a:t>
            </a:r>
          </a:p>
          <a:p>
            <a:pPr marL="88106" indent="-88106" defTabSz="665560" fontAlgn="base">
              <a:spcBef>
                <a:spcPct val="0"/>
              </a:spcBef>
              <a:spcAft>
                <a:spcPts val="450"/>
              </a:spcAft>
              <a:buSzPct val="100000"/>
              <a:buFont typeface="Arial" pitchFamily="34" charset="0"/>
              <a:buChar char="•"/>
              <a:defRPr/>
            </a:pPr>
            <a:r>
              <a:rPr lang="en-US" sz="1050" kern="1200" dirty="0">
                <a:latin typeface="Arial" pitchFamily="34" charset="0"/>
                <a:ea typeface="ＭＳ Ｐゴシック" pitchFamily="34" charset="-128"/>
              </a:rPr>
              <a:t>Training and Logistics Solutions</a:t>
            </a:r>
          </a:p>
        </p:txBody>
      </p:sp>
      <p:pic>
        <p:nvPicPr>
          <p:cNvPr id="2" name="Picture 1" descr="8680032193_e38ff3945d_z.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31467" y="1262794"/>
            <a:ext cx="850675" cy="1302291"/>
          </a:xfrm>
          <a:prstGeom prst="rect">
            <a:avLst/>
          </a:prstGeom>
          <a:ln>
            <a:solidFill>
              <a:srgbClr val="FFFFFF"/>
            </a:solidFill>
          </a:ln>
        </p:spPr>
      </p:pic>
      <p:pic>
        <p:nvPicPr>
          <p:cNvPr id="4" name="Picture 3" descr="Unknown-5.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6850" y="2745946"/>
            <a:ext cx="813933" cy="1303937"/>
          </a:xfrm>
          <a:prstGeom prst="rect">
            <a:avLst/>
          </a:prstGeom>
          <a:ln>
            <a:solidFill>
              <a:srgbClr val="FFFFFF"/>
            </a:solidFill>
          </a:ln>
          <a:effectLst/>
        </p:spPr>
      </p:pic>
      <p:pic>
        <p:nvPicPr>
          <p:cNvPr id="18" name="Picture 17" descr="1409766626790.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6738" y="1260277"/>
            <a:ext cx="824108" cy="1311055"/>
          </a:xfrm>
          <a:prstGeom prst="rect">
            <a:avLst/>
          </a:prstGeom>
          <a:ln>
            <a:solidFill>
              <a:srgbClr val="FFFFFF"/>
            </a:solidFill>
          </a:ln>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433565" y="2749402"/>
            <a:ext cx="873973" cy="1303053"/>
          </a:xfrm>
          <a:prstGeom prst="rect">
            <a:avLst/>
          </a:prstGeom>
          <a:ln>
            <a:solidFill>
              <a:srgbClr val="FFFFFF"/>
            </a:solidFill>
          </a:ln>
        </p:spPr>
      </p:pic>
    </p:spTree>
    <p:extLst>
      <p:ext uri="{BB962C8B-B14F-4D97-AF65-F5344CB8AC3E}">
        <p14:creationId xmlns:p14="http://schemas.microsoft.com/office/powerpoint/2010/main" val="92502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147454" y="3881168"/>
            <a:ext cx="6858000" cy="1209566"/>
          </a:xfrm>
          <a:prstGeom prst="roundRect">
            <a:avLst/>
          </a:prstGeom>
          <a:solidFill>
            <a:srgbClr val="002F6C"/>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500" b="1" kern="1200">
              <a:solidFill>
                <a:srgbClr val="FAFD00"/>
              </a:solidFill>
              <a:effectLst>
                <a:outerShdw blurRad="38100" dist="38100" dir="2700000" algn="tl">
                  <a:srgbClr val="000000">
                    <a:alpha val="43137"/>
                  </a:srgbClr>
                </a:outerShdw>
              </a:effectLst>
            </a:endParaRPr>
          </a:p>
        </p:txBody>
      </p:sp>
      <p:sp>
        <p:nvSpPr>
          <p:cNvPr id="8194" name="Rectangle 2"/>
          <p:cNvSpPr>
            <a:spLocks noGrp="1" noChangeArrowheads="1"/>
          </p:cNvSpPr>
          <p:nvPr>
            <p:ph type="title"/>
          </p:nvPr>
        </p:nvSpPr>
        <p:spPr>
          <a:xfrm>
            <a:off x="1226900" y="180806"/>
            <a:ext cx="5484019" cy="398859"/>
          </a:xfrm>
        </p:spPr>
        <p:txBody>
          <a:bodyPr/>
          <a:lstStyle/>
          <a:p>
            <a:pPr eaLnBrk="1" hangingPunct="1"/>
            <a:r>
              <a:rPr lang="en-US" sz="2700" dirty="0">
                <a:latin typeface="Agency FB" panose="020B0503020202020204" pitchFamily="34" charset="0"/>
              </a:rPr>
              <a:t>Lockheed Martin </a:t>
            </a:r>
            <a:r>
              <a:rPr lang="en-US" sz="2700" dirty="0" err="1">
                <a:latin typeface="Agency FB" panose="020B0503020202020204" pitchFamily="34" charset="0"/>
              </a:rPr>
              <a:t>DragonHacks</a:t>
            </a:r>
            <a:r>
              <a:rPr lang="en-US" sz="2700" dirty="0">
                <a:latin typeface="Agency FB" panose="020B0503020202020204" pitchFamily="34" charset="0"/>
              </a:rPr>
              <a:t> Challenge</a:t>
            </a:r>
          </a:p>
        </p:txBody>
      </p:sp>
      <p:sp>
        <p:nvSpPr>
          <p:cNvPr id="8195" name="Rectangle 3"/>
          <p:cNvSpPr>
            <a:spLocks noGrp="1" noChangeArrowheads="1"/>
          </p:cNvSpPr>
          <p:nvPr>
            <p:ph idx="1"/>
          </p:nvPr>
        </p:nvSpPr>
        <p:spPr>
          <a:xfrm>
            <a:off x="1287379" y="757990"/>
            <a:ext cx="6713621" cy="3144451"/>
          </a:xfrm>
        </p:spPr>
        <p:txBody>
          <a:bodyPr/>
          <a:lstStyle/>
          <a:p>
            <a:r>
              <a:rPr lang="en-US" sz="1500" dirty="0">
                <a:solidFill>
                  <a:schemeClr val="bg2"/>
                </a:solidFill>
              </a:rPr>
              <a:t>Our customers value clear, concise presentation and visualization of the analysis of complex datasets</a:t>
            </a:r>
          </a:p>
          <a:p>
            <a:r>
              <a:rPr lang="en-US" sz="1500" dirty="0">
                <a:solidFill>
                  <a:schemeClr val="bg2"/>
                </a:solidFill>
              </a:rPr>
              <a:t>Many of our challenges at Lockheed Martin stem from our need to analyze large sets of data, for example:</a:t>
            </a:r>
          </a:p>
          <a:p>
            <a:pPr lvl="1"/>
            <a:r>
              <a:rPr lang="en-US" sz="1200" dirty="0">
                <a:solidFill>
                  <a:schemeClr val="bg2"/>
                </a:solidFill>
              </a:rPr>
              <a:t>Performance analysis, system models, simulations, and test results for our</a:t>
            </a:r>
            <a:br>
              <a:rPr lang="en-US" sz="1200" dirty="0">
                <a:solidFill>
                  <a:schemeClr val="bg2"/>
                </a:solidFill>
              </a:rPr>
            </a:br>
            <a:r>
              <a:rPr lang="en-US" sz="1200" dirty="0">
                <a:solidFill>
                  <a:schemeClr val="bg2"/>
                </a:solidFill>
              </a:rPr>
              <a:t>Aegis Ballistic Missile Defense System or high-fidelity radar system models</a:t>
            </a:r>
          </a:p>
          <a:p>
            <a:pPr lvl="1"/>
            <a:r>
              <a:rPr lang="en-US" sz="1200" dirty="0">
                <a:solidFill>
                  <a:schemeClr val="bg2"/>
                </a:solidFill>
              </a:rPr>
              <a:t>Monte Carlo simulation results for real-world scenarios</a:t>
            </a:r>
          </a:p>
          <a:p>
            <a:pPr lvl="1"/>
            <a:r>
              <a:rPr lang="en-US" sz="1200" dirty="0">
                <a:solidFill>
                  <a:schemeClr val="bg2"/>
                </a:solidFill>
              </a:rPr>
              <a:t>Space Fence radar system tracks and projected positions of objects in Low Earth Orbit</a:t>
            </a:r>
          </a:p>
          <a:p>
            <a:pPr lvl="1"/>
            <a:r>
              <a:rPr lang="en-US" sz="1200" dirty="0">
                <a:solidFill>
                  <a:schemeClr val="bg2"/>
                </a:solidFill>
              </a:rPr>
              <a:t>Statistical parameters and probability distributions of fabrication process and environmental variance for integrated circuits</a:t>
            </a:r>
          </a:p>
          <a:p>
            <a:pPr lvl="1"/>
            <a:r>
              <a:rPr lang="en-US" sz="1200" dirty="0">
                <a:solidFill>
                  <a:schemeClr val="bg2"/>
                </a:solidFill>
              </a:rPr>
              <a:t>Automated test results of tactical systems</a:t>
            </a:r>
          </a:p>
          <a:p>
            <a:pPr lvl="1"/>
            <a:r>
              <a:rPr lang="en-US" sz="1200" dirty="0">
                <a:solidFill>
                  <a:schemeClr val="bg2"/>
                </a:solidFill>
              </a:rPr>
              <a:t>Many, many others…</a:t>
            </a:r>
          </a:p>
          <a:p>
            <a:r>
              <a:rPr lang="en-US" sz="1500" dirty="0">
                <a:solidFill>
                  <a:schemeClr val="bg2"/>
                </a:solidFill>
              </a:rPr>
              <a:t>Stop by our booth and talk to our engineers for more information</a:t>
            </a:r>
          </a:p>
        </p:txBody>
      </p:sp>
      <p:sp>
        <p:nvSpPr>
          <p:cNvPr id="5" name="Text Placeholder 2"/>
          <p:cNvSpPr txBox="1">
            <a:spLocks/>
          </p:cNvSpPr>
          <p:nvPr/>
        </p:nvSpPr>
        <p:spPr>
          <a:xfrm>
            <a:off x="1379492" y="3973687"/>
            <a:ext cx="6393924" cy="1181537"/>
          </a:xfrm>
          <a:prstGeom prst="rect">
            <a:avLst/>
          </a:prstGeom>
        </p:spPr>
        <p:txBody>
          <a:bodyPr>
            <a:noAutofit/>
          </a:bodyPr>
          <a:lstStyle>
            <a:lvl1pPr marL="222250" indent="-222250" algn="l" defTabSz="887413" rtl="0" eaLnBrk="1" fontAlgn="base" hangingPunct="1">
              <a:spcBef>
                <a:spcPts val="600"/>
              </a:spcBef>
              <a:spcAft>
                <a:spcPct val="0"/>
              </a:spcAft>
              <a:buSzPct val="100000"/>
              <a:buChar char="•"/>
              <a:defRPr sz="2400" b="1">
                <a:solidFill>
                  <a:schemeClr val="bg2"/>
                </a:solidFill>
                <a:effectLst/>
                <a:latin typeface="Arial"/>
                <a:ea typeface="ＭＳ Ｐゴシック" pitchFamily="-112" charset="-128"/>
                <a:cs typeface="Arial"/>
              </a:defRPr>
            </a:lvl1pPr>
            <a:lvl2pPr marL="511175" indent="-279400" algn="l" defTabSz="887413" rtl="0" eaLnBrk="1" fontAlgn="base" hangingPunct="1">
              <a:spcBef>
                <a:spcPts val="600"/>
              </a:spcBef>
              <a:spcAft>
                <a:spcPct val="0"/>
              </a:spcAft>
              <a:buSzPct val="100000"/>
              <a:buChar char="–"/>
              <a:defRPr sz="2000" b="1">
                <a:solidFill>
                  <a:schemeClr val="bg2"/>
                </a:solidFill>
                <a:effectLst/>
                <a:latin typeface="Arial"/>
                <a:ea typeface="ＭＳ Ｐゴシック" pitchFamily="-112" charset="-128"/>
                <a:cs typeface="Arial"/>
              </a:defRPr>
            </a:lvl2pPr>
            <a:lvl3pPr marL="744538" indent="-233363" algn="l" defTabSz="887413" rtl="0" eaLnBrk="1" fontAlgn="base" hangingPunct="1">
              <a:spcBef>
                <a:spcPts val="600"/>
              </a:spcBef>
              <a:spcAft>
                <a:spcPct val="0"/>
              </a:spcAft>
              <a:buSzPct val="80000"/>
              <a:buChar char="•"/>
              <a:defRPr sz="2000" b="1">
                <a:solidFill>
                  <a:schemeClr val="bg2"/>
                </a:solidFill>
                <a:effectLst/>
                <a:latin typeface="Arial"/>
                <a:ea typeface="ＭＳ Ｐゴシック" pitchFamily="-112" charset="-128"/>
                <a:cs typeface="Arial"/>
              </a:defRPr>
            </a:lvl3pPr>
            <a:lvl4pPr marL="914400" indent="-169863" algn="l" defTabSz="887413" rtl="0" eaLnBrk="1" fontAlgn="base" hangingPunct="1">
              <a:spcBef>
                <a:spcPct val="20000"/>
              </a:spcBef>
              <a:spcAft>
                <a:spcPct val="0"/>
              </a:spcAft>
              <a:buSzPct val="80000"/>
              <a:buFont typeface="Arial" pitchFamily="34" charset="0"/>
              <a:buChar char="–"/>
              <a:defRPr sz="2000" b="1">
                <a:solidFill>
                  <a:schemeClr val="bg2"/>
                </a:solidFill>
                <a:effectLst/>
                <a:latin typeface="Arial"/>
                <a:ea typeface="ＭＳ Ｐゴシック" pitchFamily="-112" charset="-128"/>
                <a:cs typeface="Arial"/>
              </a:defRPr>
            </a:lvl4pPr>
            <a:lvl5pPr marL="1146175" indent="-177800" algn="l" defTabSz="887413" rtl="0" eaLnBrk="1" fontAlgn="base" hangingPunct="1">
              <a:spcBef>
                <a:spcPct val="20000"/>
              </a:spcBef>
              <a:spcAft>
                <a:spcPct val="0"/>
              </a:spcAft>
              <a:buSzPct val="80000"/>
              <a:buFont typeface="Arial" pitchFamily="34" charset="0"/>
              <a:buChar char="•"/>
              <a:defRPr sz="2000" b="1">
                <a:solidFill>
                  <a:schemeClr val="bg2"/>
                </a:solidFill>
                <a:effectLst/>
                <a:latin typeface="Arial"/>
                <a:ea typeface="ＭＳ Ｐゴシック" pitchFamily="-112" charset="-128"/>
                <a:cs typeface="Arial"/>
              </a:defRPr>
            </a:lvl5pPr>
            <a:lvl6pPr marL="24511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6pPr>
            <a:lvl7pPr marL="29083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7pPr>
            <a:lvl8pPr marL="33655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8pPr>
            <a:lvl9pPr marL="3822700" indent="-222250" algn="l" defTabSz="887413" rtl="0" eaLnBrk="1" fontAlgn="base" hangingPunct="1">
              <a:spcBef>
                <a:spcPct val="20000"/>
              </a:spcBef>
              <a:spcAft>
                <a:spcPct val="0"/>
              </a:spcAft>
              <a:buChar char="»"/>
              <a:defRPr sz="2000" b="1">
                <a:solidFill>
                  <a:srgbClr val="FAFD00"/>
                </a:solidFill>
                <a:effectLst>
                  <a:outerShdw blurRad="38100" dist="38100" dir="2700000" algn="tl">
                    <a:srgbClr val="000000"/>
                  </a:outerShdw>
                </a:effectLst>
                <a:latin typeface="+mn-lt"/>
                <a:ea typeface="ＭＳ Ｐゴシック" pitchFamily="-112" charset="-128"/>
              </a:defRPr>
            </a:lvl9pPr>
          </a:lstStyle>
          <a:p>
            <a:pPr marL="0" indent="0">
              <a:buNone/>
            </a:pPr>
            <a:r>
              <a:rPr lang="en-US" sz="1800" b="0" kern="1200" dirty="0">
                <a:solidFill>
                  <a:srgbClr val="FFFFFF"/>
                </a:solidFill>
                <a:latin typeface="Agency FB" panose="020B0503020202020204" pitchFamily="34" charset="0"/>
              </a:rPr>
              <a:t>Lockheed Martin will award a prize to the best team that analyzes a </a:t>
            </a:r>
            <a:r>
              <a:rPr lang="en-US" sz="1800" b="0" u="sng" kern="1200" dirty="0">
                <a:solidFill>
                  <a:srgbClr val="FFFFFF"/>
                </a:solidFill>
                <a:latin typeface="Agency FB" panose="020B0503020202020204" pitchFamily="34" charset="0"/>
              </a:rPr>
              <a:t>system model or complex data set </a:t>
            </a:r>
            <a:r>
              <a:rPr lang="en-US" sz="1800" b="0" kern="1200" dirty="0">
                <a:solidFill>
                  <a:srgbClr val="FFFFFF"/>
                </a:solidFill>
                <a:latin typeface="Agency FB" panose="020B0503020202020204" pitchFamily="34" charset="0"/>
              </a:rPr>
              <a:t>and demonstrates a </a:t>
            </a:r>
            <a:r>
              <a:rPr lang="en-US" sz="1800" b="0" u="sng" kern="1200" dirty="0">
                <a:solidFill>
                  <a:srgbClr val="FFFFFF"/>
                </a:solidFill>
                <a:latin typeface="Agency FB" panose="020B0503020202020204" pitchFamily="34" charset="0"/>
              </a:rPr>
              <a:t>superior visualization tool</a:t>
            </a:r>
            <a:r>
              <a:rPr lang="en-US" sz="1800" b="0" kern="1200" dirty="0">
                <a:solidFill>
                  <a:srgbClr val="FFFFFF"/>
                </a:solidFill>
                <a:latin typeface="Agency FB" panose="020B0503020202020204" pitchFamily="34" charset="0"/>
              </a:rPr>
              <a:t> to present the data</a:t>
            </a:r>
          </a:p>
          <a:p>
            <a:pPr lvl="1"/>
            <a:r>
              <a:rPr lang="en-US" sz="1350" b="0" kern="1200" dirty="0">
                <a:solidFill>
                  <a:srgbClr val="FFFFFF"/>
                </a:solidFill>
                <a:latin typeface="Agency FB" panose="020B0503020202020204" pitchFamily="34" charset="0"/>
              </a:rPr>
              <a:t>Preference will be given to projects that are relevant to Lockheed Martin products, markets, or technologies</a:t>
            </a:r>
          </a:p>
        </p:txBody>
      </p:sp>
    </p:spTree>
    <p:extLst>
      <p:ext uri="{BB962C8B-B14F-4D97-AF65-F5344CB8AC3E}">
        <p14:creationId xmlns:p14="http://schemas.microsoft.com/office/powerpoint/2010/main" val="202856051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3" name="Picture 10"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881" y="75500"/>
            <a:ext cx="5698931" cy="569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03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algn="ctr">
              <a:lnSpc>
                <a:spcPct val="100000"/>
              </a:lnSpc>
              <a:spcBef>
                <a:spcPts val="0"/>
              </a:spcBef>
              <a:buClr>
                <a:schemeClr val="dk1"/>
              </a:buClr>
            </a:pP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Meet The Exec. Team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978" y="1508535"/>
            <a:ext cx="2457374" cy="2455573"/>
          </a:xfrm>
          <a:prstGeom prst="rect">
            <a:avLst/>
          </a:prstGeom>
        </p:spPr>
      </p:pic>
      <p:sp>
        <p:nvSpPr>
          <p:cNvPr id="4" name="Shape 126"/>
          <p:cNvSpPr txBox="1">
            <a:spLocks/>
          </p:cNvSpPr>
          <p:nvPr/>
        </p:nvSpPr>
        <p:spPr>
          <a:xfrm>
            <a:off x="3607286" y="969771"/>
            <a:ext cx="1750757"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Director</a:t>
            </a:r>
          </a:p>
        </p:txBody>
      </p:sp>
      <p:sp>
        <p:nvSpPr>
          <p:cNvPr id="5" name="Shape 126"/>
          <p:cNvSpPr txBox="1">
            <a:spLocks/>
          </p:cNvSpPr>
          <p:nvPr/>
        </p:nvSpPr>
        <p:spPr>
          <a:xfrm>
            <a:off x="3106725" y="3964108"/>
            <a:ext cx="2751878"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Alfredo Flores</a:t>
            </a:r>
          </a:p>
        </p:txBody>
      </p:sp>
      <p:sp>
        <p:nvSpPr>
          <p:cNvPr id="6" name="Shape 126"/>
          <p:cNvSpPr txBox="1">
            <a:spLocks/>
          </p:cNvSpPr>
          <p:nvPr/>
        </p:nvSpPr>
        <p:spPr>
          <a:xfrm>
            <a:off x="6235216" y="1320084"/>
            <a:ext cx="2517911"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Co-Director</a:t>
            </a:r>
          </a:p>
        </p:txBody>
      </p:sp>
      <p:sp>
        <p:nvSpPr>
          <p:cNvPr id="7" name="Shape 126"/>
          <p:cNvSpPr txBox="1">
            <a:spLocks/>
          </p:cNvSpPr>
          <p:nvPr/>
        </p:nvSpPr>
        <p:spPr>
          <a:xfrm>
            <a:off x="6118235" y="4434187"/>
            <a:ext cx="2751878"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Edward Li</a:t>
            </a:r>
          </a:p>
        </p:txBody>
      </p:sp>
      <p:sp>
        <p:nvSpPr>
          <p:cNvPr id="8" name="Shape 126"/>
          <p:cNvSpPr txBox="1">
            <a:spLocks/>
          </p:cNvSpPr>
          <p:nvPr/>
        </p:nvSpPr>
        <p:spPr>
          <a:xfrm>
            <a:off x="194761" y="1448436"/>
            <a:ext cx="2517911"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Co-Director</a:t>
            </a:r>
          </a:p>
        </p:txBody>
      </p:sp>
      <p:sp>
        <p:nvSpPr>
          <p:cNvPr id="9" name="Shape 126"/>
          <p:cNvSpPr txBox="1">
            <a:spLocks/>
          </p:cNvSpPr>
          <p:nvPr/>
        </p:nvSpPr>
        <p:spPr>
          <a:xfrm>
            <a:off x="77778" y="4434187"/>
            <a:ext cx="2751878" cy="598868"/>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pPr>
            <a:r>
              <a:rPr lang="en" sz="24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Zizi Elgamal</a:t>
            </a:r>
          </a:p>
        </p:txBody>
      </p:sp>
      <p:pic>
        <p:nvPicPr>
          <p:cNvPr id="1026" name="Picture 2" descr="Zizi Elgam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35" y="1918952"/>
            <a:ext cx="1637726" cy="2567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ward L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1461" y="1945899"/>
            <a:ext cx="1885423" cy="251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18660"/>
      </p:ext>
    </p:extLst>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627" y="841419"/>
            <a:ext cx="6395800" cy="4302081"/>
          </a:xfrm>
          <a:prstGeom prst="rect">
            <a:avLst/>
          </a:prstGeom>
        </p:spPr>
      </p:pic>
      <p:sp>
        <p:nvSpPr>
          <p:cNvPr id="4" name="Shape 126">
            <a:extLst>
              <a:ext uri="{FF2B5EF4-FFF2-40B4-BE49-F238E27FC236}">
                <a16:creationId xmlns="" xmlns:a16="http://schemas.microsoft.com/office/drawing/2014/main" id="{9AF80583-670E-4770-B62D-D9073E4F9BA4}"/>
              </a:ext>
            </a:extLst>
          </p:cNvPr>
          <p:cNvSpPr txBox="1">
            <a:spLocks/>
          </p:cNvSpPr>
          <p:nvPr/>
        </p:nvSpPr>
        <p:spPr>
          <a:xfrm>
            <a:off x="3940317" y="3997842"/>
            <a:ext cx="6411541" cy="969771"/>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buFont typeface="Arial"/>
              <a:buNone/>
            </a:pPr>
            <a:r>
              <a:rPr lang="en-US" sz="4600"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rPr>
              <a:t>First Floor</a:t>
            </a:r>
            <a:endParaRPr lang="en" sz="4600"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endParaRPr>
          </a:p>
        </p:txBody>
      </p:sp>
    </p:spTree>
    <p:extLst>
      <p:ext uri="{BB962C8B-B14F-4D97-AF65-F5344CB8AC3E}">
        <p14:creationId xmlns:p14="http://schemas.microsoft.com/office/powerpoint/2010/main" val="998328408"/>
      </p:ext>
    </p:extLst>
  </p:cSld>
  <p:clrMapOvr>
    <a:masterClrMapping/>
  </p:clrMapOvr>
  <p:transition spd="slow">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940317" y="3997842"/>
            <a:ext cx="6411541"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US" sz="4600" i="0" u="none" strike="noStrike"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rPr>
              <a:t>Second Floor</a:t>
            </a:r>
            <a:endParaRPr lang="en" sz="4600" i="0" u="none" strike="noStrike"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981" y="969771"/>
            <a:ext cx="6053070" cy="4043148"/>
          </a:xfrm>
          <a:prstGeom prst="rect">
            <a:avLst/>
          </a:prstGeom>
        </p:spPr>
      </p:pic>
    </p:spTree>
    <p:extLst>
      <p:ext uri="{BB962C8B-B14F-4D97-AF65-F5344CB8AC3E}">
        <p14:creationId xmlns:p14="http://schemas.microsoft.com/office/powerpoint/2010/main" val="863571055"/>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15" y="969771"/>
            <a:ext cx="6005848" cy="4003899"/>
          </a:xfrm>
          <a:prstGeom prst="rect">
            <a:avLst/>
          </a:prstGeom>
        </p:spPr>
      </p:pic>
      <p:sp>
        <p:nvSpPr>
          <p:cNvPr id="4" name="Shape 126">
            <a:extLst>
              <a:ext uri="{FF2B5EF4-FFF2-40B4-BE49-F238E27FC236}">
                <a16:creationId xmlns="" xmlns:a16="http://schemas.microsoft.com/office/drawing/2014/main" id="{31CF77F3-BDEA-408B-A559-2C43A90EC8EA}"/>
              </a:ext>
            </a:extLst>
          </p:cNvPr>
          <p:cNvSpPr txBox="1">
            <a:spLocks/>
          </p:cNvSpPr>
          <p:nvPr/>
        </p:nvSpPr>
        <p:spPr>
          <a:xfrm>
            <a:off x="3940317" y="3997842"/>
            <a:ext cx="6411541" cy="969771"/>
          </a:xfrm>
          <a:prstGeom prst="rect">
            <a:avLst/>
          </a:prstGeom>
          <a:noFill/>
          <a:ln>
            <a:noFill/>
          </a:ln>
          <a:effectLst>
            <a:outerShdw blurRad="25400">
              <a:srgbClr val="000000">
                <a:alpha val="45882"/>
              </a:srgbClr>
            </a:outerShdw>
          </a:effectLst>
        </p:spPr>
        <p:txBody>
          <a:bodyPr vert="horz" wrap="square" lIns="91425" tIns="91425" rIns="91425" bIns="91425" rtlCol="0" anchor="b" anchorCtr="0">
            <a:noAutofit/>
          </a:bodyPr>
          <a:lstStyle>
            <a:lvl1pPr algn="r" defTabSz="685800" rtl="0" eaLnBrk="1" latinLnBrk="0" hangingPunct="1">
              <a:lnSpc>
                <a:spcPct val="90000"/>
              </a:lnSpc>
              <a:spcBef>
                <a:spcPct val="0"/>
              </a:spcBef>
              <a:buNone/>
              <a:defRPr sz="3000" kern="1200" cap="all" baseline="0">
                <a:solidFill>
                  <a:schemeClr val="tx1"/>
                </a:solidFill>
                <a:latin typeface="+mj-lt"/>
                <a:ea typeface="+mj-ea"/>
                <a:cs typeface="+mj-cs"/>
              </a:defRPr>
            </a:lvl1pPr>
          </a:lstStyle>
          <a:p>
            <a:pPr algn="ctr">
              <a:lnSpc>
                <a:spcPct val="100000"/>
              </a:lnSpc>
              <a:spcBef>
                <a:spcPts val="0"/>
              </a:spcBef>
              <a:buClr>
                <a:schemeClr val="dk1"/>
              </a:buClr>
              <a:buFont typeface="Arial"/>
              <a:buNone/>
            </a:pPr>
            <a:r>
              <a:rPr lang="en-US" sz="4600"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rPr>
              <a:t>Third Floor</a:t>
            </a:r>
            <a:endParaRPr lang="en" sz="4600" cap="none" dirty="0">
              <a:solidFill>
                <a:schemeClr val="lt1"/>
              </a:solidFill>
              <a:latin typeface="Microsoft Sans Serif" panose="020B0604020202020204" pitchFamily="34" charset="0"/>
              <a:ea typeface="Microsoft Sans Serif" panose="020B0604020202020204" pitchFamily="34" charset="0"/>
              <a:cs typeface="Microsoft Sans Serif" panose="020B0604020202020204" pitchFamily="34" charset="0"/>
              <a:sym typeface="Courier New"/>
            </a:endParaRPr>
          </a:p>
        </p:txBody>
      </p:sp>
    </p:spTree>
    <p:extLst>
      <p:ext uri="{BB962C8B-B14F-4D97-AF65-F5344CB8AC3E}">
        <p14:creationId xmlns:p14="http://schemas.microsoft.com/office/powerpoint/2010/main" val="2713291894"/>
      </p:ext>
    </p:extLst>
  </p:cSld>
  <p:clrMapOvr>
    <a:masterClrMapping/>
  </p:clrMapOvr>
  <p:transition spd="slow">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4600" cap="none" dirty="0">
                <a:solidFill>
                  <a:schemeClr val="lt1"/>
                </a:solidFill>
                <a:latin typeface="Mongolian Baiti" panose="03000500000000000000" pitchFamily="66" charset="0"/>
                <a:ea typeface="Courier New"/>
                <a:cs typeface="Mongolian Baiti" panose="03000500000000000000" pitchFamily="66" charset="0"/>
                <a:sym typeface="Courier New"/>
              </a:rPr>
              <a:t>Important Locations</a:t>
            </a:r>
            <a:endParaRPr lang="en" sz="4600" i="0" u="none" strike="noStrike" cap="none"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graphicFrame>
        <p:nvGraphicFramePr>
          <p:cNvPr id="3" name="Table 2"/>
          <p:cNvGraphicFramePr>
            <a:graphicFrameLocks noGrp="1"/>
          </p:cNvGraphicFramePr>
          <p:nvPr>
            <p:extLst/>
          </p:nvPr>
        </p:nvGraphicFramePr>
        <p:xfrm>
          <a:off x="231648" y="1171791"/>
          <a:ext cx="8623594" cy="3575924"/>
        </p:xfrm>
        <a:graphic>
          <a:graphicData uri="http://schemas.openxmlformats.org/drawingml/2006/table">
            <a:tbl>
              <a:tblPr firstRow="1" bandRow="1">
                <a:tableStyleId>{5940675A-B579-460E-94D1-54222C63F5DA}</a:tableStyleId>
              </a:tblPr>
              <a:tblGrid>
                <a:gridCol w="3157820">
                  <a:extLst>
                    <a:ext uri="{9D8B030D-6E8A-4147-A177-3AD203B41FA5}">
                      <a16:colId xmlns="" xmlns:a16="http://schemas.microsoft.com/office/drawing/2014/main" val="20000"/>
                    </a:ext>
                  </a:extLst>
                </a:gridCol>
                <a:gridCol w="5465774">
                  <a:extLst>
                    <a:ext uri="{9D8B030D-6E8A-4147-A177-3AD203B41FA5}">
                      <a16:colId xmlns="" xmlns:a16="http://schemas.microsoft.com/office/drawing/2014/main" val="20001"/>
                    </a:ext>
                  </a:extLst>
                </a:gridCol>
              </a:tblGrid>
              <a:tr h="573941">
                <a:tc>
                  <a:txBody>
                    <a:bodyPr/>
                    <a:lstStyle/>
                    <a:p>
                      <a:r>
                        <a:rPr lang="en-US" sz="2400" dirty="0">
                          <a:latin typeface="Mongolian Baiti" panose="03000500000000000000" pitchFamily="66" charset="0"/>
                          <a:cs typeface="Mongolian Baiti" panose="03000500000000000000" pitchFamily="66" charset="0"/>
                        </a:rPr>
                        <a:t>Hacking Spaces</a:t>
                      </a:r>
                    </a:p>
                  </a:txBody>
                  <a:tcPr anchor="ctr"/>
                </a:tc>
                <a:tc>
                  <a:txBody>
                    <a:bodyPr/>
                    <a:lstStyle/>
                    <a:p>
                      <a:r>
                        <a:rPr lang="en-US" sz="2400" dirty="0">
                          <a:latin typeface="Mongolian Baiti" panose="03000500000000000000" pitchFamily="66" charset="0"/>
                          <a:cs typeface="Mongolian Baiti" panose="03000500000000000000" pitchFamily="66" charset="0"/>
                        </a:rPr>
                        <a:t>Floors 1 –</a:t>
                      </a:r>
                      <a:r>
                        <a:rPr lang="en-US" sz="2400" baseline="0" dirty="0">
                          <a:latin typeface="Mongolian Baiti" panose="03000500000000000000" pitchFamily="66" charset="0"/>
                          <a:cs typeface="Mongolian Baiti" panose="03000500000000000000" pitchFamily="66" charset="0"/>
                        </a:rPr>
                        <a:t> 3, Classrooms and Collaboration Rooms</a:t>
                      </a:r>
                      <a:endParaRPr lang="en-US" sz="2400" dirty="0">
                        <a:latin typeface="Mongolian Baiti" panose="03000500000000000000" pitchFamily="66" charset="0"/>
                        <a:cs typeface="Mongolian Baiti" panose="03000500000000000000" pitchFamily="66" charset="0"/>
                      </a:endParaRPr>
                    </a:p>
                  </a:txBody>
                  <a:tcPr/>
                </a:tc>
                <a:extLst>
                  <a:ext uri="{0D108BD9-81ED-4DB2-BD59-A6C34878D82A}">
                    <a16:rowId xmlns="" xmlns:a16="http://schemas.microsoft.com/office/drawing/2014/main" val="10000"/>
                  </a:ext>
                </a:extLst>
              </a:tr>
              <a:tr h="573941">
                <a:tc>
                  <a:txBody>
                    <a:bodyPr/>
                    <a:lstStyle/>
                    <a:p>
                      <a:r>
                        <a:rPr lang="en-US" sz="2400" dirty="0">
                          <a:latin typeface="Mongolian Baiti" panose="03000500000000000000" pitchFamily="66" charset="0"/>
                          <a:cs typeface="Mongolian Baiti" panose="03000500000000000000" pitchFamily="66" charset="0"/>
                        </a:rPr>
                        <a:t>Hardware Checkout</a:t>
                      </a:r>
                    </a:p>
                  </a:txBody>
                  <a:tcPr/>
                </a:tc>
                <a:tc>
                  <a:txBody>
                    <a:bodyPr/>
                    <a:lstStyle/>
                    <a:p>
                      <a:r>
                        <a:rPr lang="en-US" sz="2400" dirty="0">
                          <a:latin typeface="Mongolian Baiti" panose="03000500000000000000" pitchFamily="66" charset="0"/>
                          <a:cs typeface="Mongolian Baiti" panose="03000500000000000000" pitchFamily="66" charset="0"/>
                        </a:rPr>
                        <a:t>Hardware Center</a:t>
                      </a:r>
                      <a:r>
                        <a:rPr lang="en-US" sz="2400" baseline="0" dirty="0">
                          <a:latin typeface="Mongolian Baiti" panose="03000500000000000000" pitchFamily="66" charset="0"/>
                          <a:cs typeface="Mongolian Baiti" panose="03000500000000000000" pitchFamily="66" charset="0"/>
                        </a:rPr>
                        <a:t> – 3</a:t>
                      </a:r>
                      <a:r>
                        <a:rPr lang="en-US" sz="2400" baseline="30000" dirty="0">
                          <a:latin typeface="Mongolian Baiti" panose="03000500000000000000" pitchFamily="66" charset="0"/>
                          <a:cs typeface="Mongolian Baiti" panose="03000500000000000000" pitchFamily="66" charset="0"/>
                        </a:rPr>
                        <a:t>rd</a:t>
                      </a:r>
                      <a:r>
                        <a:rPr lang="en-US" sz="2400" baseline="0" dirty="0">
                          <a:latin typeface="Mongolian Baiti" panose="03000500000000000000" pitchFamily="66" charset="0"/>
                          <a:cs typeface="Mongolian Baiti" panose="03000500000000000000" pitchFamily="66" charset="0"/>
                        </a:rPr>
                        <a:t> Floor</a:t>
                      </a:r>
                      <a:endParaRPr lang="en-US" sz="2400" dirty="0">
                        <a:latin typeface="Mongolian Baiti" panose="03000500000000000000" pitchFamily="66" charset="0"/>
                        <a:cs typeface="Mongolian Baiti" panose="03000500000000000000" pitchFamily="66" charset="0"/>
                      </a:endParaRPr>
                    </a:p>
                  </a:txBody>
                  <a:tcPr/>
                </a:tc>
                <a:extLst>
                  <a:ext uri="{0D108BD9-81ED-4DB2-BD59-A6C34878D82A}">
                    <a16:rowId xmlns="" xmlns:a16="http://schemas.microsoft.com/office/drawing/2014/main" val="10001"/>
                  </a:ext>
                </a:extLst>
              </a:tr>
              <a:tr h="573941">
                <a:tc>
                  <a:txBody>
                    <a:bodyPr/>
                    <a:lstStyle/>
                    <a:p>
                      <a:r>
                        <a:rPr lang="en-US" sz="2400" dirty="0">
                          <a:latin typeface="Mongolian Baiti" panose="03000500000000000000" pitchFamily="66" charset="0"/>
                          <a:cs typeface="Mongolian Baiti" panose="03000500000000000000" pitchFamily="66" charset="0"/>
                        </a:rPr>
                        <a:t>Meals and Snacks</a:t>
                      </a:r>
                    </a:p>
                  </a:txBody>
                  <a:tcPr/>
                </a:tc>
                <a:tc>
                  <a:txBody>
                    <a:bodyPr/>
                    <a:lstStyle/>
                    <a:p>
                      <a:r>
                        <a:rPr lang="en-US" sz="2400" dirty="0">
                          <a:latin typeface="Mongolian Baiti" panose="03000500000000000000" pitchFamily="66" charset="0"/>
                          <a:cs typeface="Mongolian Baiti" panose="03000500000000000000" pitchFamily="66" charset="0"/>
                        </a:rPr>
                        <a:t>Terrace – 2</a:t>
                      </a:r>
                      <a:r>
                        <a:rPr lang="en-US" sz="2400" baseline="30000" dirty="0">
                          <a:latin typeface="Mongolian Baiti" panose="03000500000000000000" pitchFamily="66" charset="0"/>
                          <a:cs typeface="Mongolian Baiti" panose="03000500000000000000" pitchFamily="66" charset="0"/>
                        </a:rPr>
                        <a:t>nd</a:t>
                      </a:r>
                      <a:r>
                        <a:rPr lang="en-US" sz="2400" dirty="0">
                          <a:latin typeface="Mongolian Baiti" panose="03000500000000000000" pitchFamily="66" charset="0"/>
                          <a:cs typeface="Mongolian Baiti" panose="03000500000000000000" pitchFamily="66" charset="0"/>
                        </a:rPr>
                        <a:t> Floor</a:t>
                      </a:r>
                    </a:p>
                  </a:txBody>
                  <a:tcPr/>
                </a:tc>
                <a:extLst>
                  <a:ext uri="{0D108BD9-81ED-4DB2-BD59-A6C34878D82A}">
                    <a16:rowId xmlns="" xmlns:a16="http://schemas.microsoft.com/office/drawing/2014/main" val="10002"/>
                  </a:ext>
                </a:extLst>
              </a:tr>
              <a:tr h="0">
                <a:tc>
                  <a:txBody>
                    <a:bodyPr/>
                    <a:lstStyle/>
                    <a:p>
                      <a:r>
                        <a:rPr lang="en-US" sz="2400" dirty="0">
                          <a:latin typeface="Mongolian Baiti" panose="03000500000000000000" pitchFamily="66" charset="0"/>
                          <a:cs typeface="Mongolian Baiti" panose="03000500000000000000" pitchFamily="66" charset="0"/>
                        </a:rPr>
                        <a:t>Tech Talks</a:t>
                      </a:r>
                    </a:p>
                  </a:txBody>
                  <a:tcPr/>
                </a:tc>
                <a:tc>
                  <a:txBody>
                    <a:bodyPr/>
                    <a:lstStyle/>
                    <a:p>
                      <a:r>
                        <a:rPr lang="en-US" sz="2400" baseline="0" dirty="0">
                          <a:latin typeface="Mongolian Baiti" panose="03000500000000000000" pitchFamily="66" charset="0"/>
                          <a:cs typeface="Mongolian Baiti" panose="03000500000000000000" pitchFamily="66" charset="0"/>
                        </a:rPr>
                        <a:t>Meeting Room – 2</a:t>
                      </a:r>
                      <a:r>
                        <a:rPr lang="en-US" sz="2400" baseline="30000" dirty="0">
                          <a:latin typeface="Mongolian Baiti" panose="03000500000000000000" pitchFamily="66" charset="0"/>
                          <a:cs typeface="Mongolian Baiti" panose="03000500000000000000" pitchFamily="66" charset="0"/>
                        </a:rPr>
                        <a:t>nd</a:t>
                      </a:r>
                      <a:r>
                        <a:rPr lang="en-US" sz="2400" baseline="0" dirty="0">
                          <a:latin typeface="Mongolian Baiti" panose="03000500000000000000" pitchFamily="66" charset="0"/>
                          <a:cs typeface="Mongolian Baiti" panose="03000500000000000000" pitchFamily="66" charset="0"/>
                        </a:rPr>
                        <a:t> Floor</a:t>
                      </a:r>
                    </a:p>
                  </a:txBody>
                  <a:tcPr/>
                </a:tc>
                <a:extLst>
                  <a:ext uri="{0D108BD9-81ED-4DB2-BD59-A6C34878D82A}">
                    <a16:rowId xmlns="" xmlns:a16="http://schemas.microsoft.com/office/drawing/2014/main" val="10003"/>
                  </a:ext>
                </a:extLst>
              </a:tr>
              <a:tr h="573941">
                <a:tc>
                  <a:txBody>
                    <a:bodyPr/>
                    <a:lstStyle/>
                    <a:p>
                      <a:r>
                        <a:rPr lang="en-US" sz="2400" dirty="0">
                          <a:latin typeface="Mongolian Baiti" panose="03000500000000000000" pitchFamily="66" charset="0"/>
                          <a:cs typeface="Mongolian Baiti" panose="03000500000000000000" pitchFamily="66" charset="0"/>
                        </a:rPr>
                        <a:t>Tournaments</a:t>
                      </a:r>
                      <a:r>
                        <a:rPr lang="en-US" sz="2400" baseline="0" dirty="0">
                          <a:latin typeface="Mongolian Baiti" panose="03000500000000000000" pitchFamily="66" charset="0"/>
                          <a:cs typeface="Mongolian Baiti" panose="03000500000000000000" pitchFamily="66" charset="0"/>
                        </a:rPr>
                        <a:t>/Activities</a:t>
                      </a:r>
                      <a:endParaRPr lang="en-US" sz="2400" dirty="0">
                        <a:latin typeface="Mongolian Baiti" panose="03000500000000000000" pitchFamily="66" charset="0"/>
                        <a:cs typeface="Mongolian Baiti" panose="03000500000000000000" pitchFamily="66" charset="0"/>
                      </a:endParaRPr>
                    </a:p>
                  </a:txBody>
                  <a:tcPr/>
                </a:tc>
                <a:tc>
                  <a:txBody>
                    <a:bodyPr/>
                    <a:lstStyle/>
                    <a:p>
                      <a:r>
                        <a:rPr lang="en-US" sz="2400" dirty="0">
                          <a:latin typeface="Mongolian Baiti" panose="03000500000000000000" pitchFamily="66" charset="0"/>
                          <a:cs typeface="Mongolian Baiti" panose="03000500000000000000" pitchFamily="66" charset="0"/>
                        </a:rPr>
                        <a:t>Sponsor Center</a:t>
                      </a:r>
                      <a:r>
                        <a:rPr lang="en-US" sz="2400" baseline="0" dirty="0">
                          <a:latin typeface="Mongolian Baiti" panose="03000500000000000000" pitchFamily="66" charset="0"/>
                          <a:cs typeface="Mongolian Baiti" panose="03000500000000000000" pitchFamily="66" charset="0"/>
                        </a:rPr>
                        <a:t> – 1</a:t>
                      </a:r>
                      <a:r>
                        <a:rPr lang="en-US" sz="2400" baseline="30000" dirty="0">
                          <a:latin typeface="Mongolian Baiti" panose="03000500000000000000" pitchFamily="66" charset="0"/>
                          <a:cs typeface="Mongolian Baiti" panose="03000500000000000000" pitchFamily="66" charset="0"/>
                        </a:rPr>
                        <a:t>st</a:t>
                      </a:r>
                      <a:r>
                        <a:rPr lang="en-US" sz="2400" baseline="0" dirty="0">
                          <a:latin typeface="Mongolian Baiti" panose="03000500000000000000" pitchFamily="66" charset="0"/>
                          <a:cs typeface="Mongolian Baiti" panose="03000500000000000000" pitchFamily="66" charset="0"/>
                        </a:rPr>
                        <a:t> Floor or Basement</a:t>
                      </a:r>
                      <a:endParaRPr lang="en-US" sz="2400" dirty="0">
                        <a:latin typeface="Mongolian Baiti" panose="03000500000000000000" pitchFamily="66" charset="0"/>
                        <a:cs typeface="Mongolian Baiti" panose="03000500000000000000" pitchFamily="66" charset="0"/>
                      </a:endParaRPr>
                    </a:p>
                  </a:txBody>
                  <a:tcPr/>
                </a:tc>
                <a:extLst>
                  <a:ext uri="{0D108BD9-81ED-4DB2-BD59-A6C34878D82A}">
                    <a16:rowId xmlns="" xmlns:a16="http://schemas.microsoft.com/office/drawing/2014/main" val="10004"/>
                  </a:ext>
                </a:extLst>
              </a:tr>
              <a:tr h="573941">
                <a:tc>
                  <a:txBody>
                    <a:bodyPr/>
                    <a:lstStyle/>
                    <a:p>
                      <a:r>
                        <a:rPr lang="en-US" sz="2400" dirty="0">
                          <a:latin typeface="Mongolian Baiti" panose="03000500000000000000" pitchFamily="66" charset="0"/>
                          <a:cs typeface="Mongolian Baiti" panose="03000500000000000000" pitchFamily="66" charset="0"/>
                        </a:rPr>
                        <a:t>Closing</a:t>
                      </a:r>
                      <a:r>
                        <a:rPr lang="en-US" sz="2400" baseline="0" dirty="0">
                          <a:latin typeface="Mongolian Baiti" panose="03000500000000000000" pitchFamily="66" charset="0"/>
                          <a:cs typeface="Mongolian Baiti" panose="03000500000000000000" pitchFamily="66" charset="0"/>
                        </a:rPr>
                        <a:t> Ceremony</a:t>
                      </a:r>
                      <a:endParaRPr lang="en-US" sz="2400" dirty="0">
                        <a:latin typeface="Mongolian Baiti" panose="03000500000000000000" pitchFamily="66" charset="0"/>
                        <a:cs typeface="Mongolian Baiti" panose="03000500000000000000" pitchFamily="66" charset="0"/>
                      </a:endParaRPr>
                    </a:p>
                  </a:txBody>
                  <a:tcPr/>
                </a:tc>
                <a:tc>
                  <a:txBody>
                    <a:bodyPr/>
                    <a:lstStyle/>
                    <a:p>
                      <a:r>
                        <a:rPr lang="en-US" sz="2400" baseline="0" dirty="0">
                          <a:latin typeface="Mongolian Baiti" panose="03000500000000000000" pitchFamily="66" charset="0"/>
                          <a:cs typeface="Mongolian Baiti" panose="03000500000000000000" pitchFamily="66" charset="0"/>
                        </a:rPr>
                        <a:t>Meeting Room – 2</a:t>
                      </a:r>
                      <a:r>
                        <a:rPr lang="en-US" sz="2400" baseline="30000" dirty="0">
                          <a:latin typeface="Mongolian Baiti" panose="03000500000000000000" pitchFamily="66" charset="0"/>
                          <a:cs typeface="Mongolian Baiti" panose="03000500000000000000" pitchFamily="66" charset="0"/>
                        </a:rPr>
                        <a:t>nd</a:t>
                      </a:r>
                      <a:r>
                        <a:rPr lang="en-US" sz="2400" baseline="0" dirty="0">
                          <a:latin typeface="Mongolian Baiti" panose="03000500000000000000" pitchFamily="66" charset="0"/>
                          <a:cs typeface="Mongolian Baiti" panose="03000500000000000000" pitchFamily="66" charset="0"/>
                        </a:rPr>
                        <a:t> Floor</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118882789"/>
      </p:ext>
    </p:extLst>
  </p:cSld>
  <p:clrMapOvr>
    <a:masterClrMapping/>
  </p:clrMapOvr>
  <p:transition spd="slow">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Available Resources</a:t>
            </a:r>
          </a:p>
        </p:txBody>
      </p:sp>
      <p:graphicFrame>
        <p:nvGraphicFramePr>
          <p:cNvPr id="4" name="Table 3"/>
          <p:cNvGraphicFramePr>
            <a:graphicFrameLocks noGrp="1"/>
          </p:cNvGraphicFramePr>
          <p:nvPr>
            <p:extLst>
              <p:ext uri="{D42A27DB-BD31-4B8C-83A1-F6EECF244321}">
                <p14:modId xmlns:p14="http://schemas.microsoft.com/office/powerpoint/2010/main" val="2300412255"/>
              </p:ext>
            </p:extLst>
          </p:nvPr>
        </p:nvGraphicFramePr>
        <p:xfrm>
          <a:off x="231649" y="1204702"/>
          <a:ext cx="8623594" cy="3524659"/>
        </p:xfrm>
        <a:graphic>
          <a:graphicData uri="http://schemas.openxmlformats.org/drawingml/2006/table">
            <a:tbl>
              <a:tblPr firstRow="1" bandRow="1">
                <a:tableStyleId>{5940675A-B579-460E-94D1-54222C63F5DA}</a:tableStyleId>
              </a:tblPr>
              <a:tblGrid>
                <a:gridCol w="3157820">
                  <a:extLst>
                    <a:ext uri="{9D8B030D-6E8A-4147-A177-3AD203B41FA5}">
                      <a16:colId xmlns="" xmlns:a16="http://schemas.microsoft.com/office/drawing/2014/main" val="20000"/>
                    </a:ext>
                  </a:extLst>
                </a:gridCol>
                <a:gridCol w="5465774">
                  <a:extLst>
                    <a:ext uri="{9D8B030D-6E8A-4147-A177-3AD203B41FA5}">
                      <a16:colId xmlns="" xmlns:a16="http://schemas.microsoft.com/office/drawing/2014/main" val="20001"/>
                    </a:ext>
                  </a:extLst>
                </a:gridCol>
              </a:tblGrid>
              <a:tr h="910867">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Hardware Checkout</a:t>
                      </a:r>
                    </a:p>
                  </a:txBody>
                  <a:tcPr anchor="ctr"/>
                </a:tc>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3rd Floor, List Of Parts On </a:t>
                      </a:r>
                      <a:r>
                        <a:rPr lang="en-US" sz="2000" kern="1200" cap="none" baseline="0" dirty="0" err="1">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Dragonhacks.Io</a:t>
                      </a:r>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a:t>
                      </a:r>
                    </a:p>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Bring Student Or Government ID</a:t>
                      </a:r>
                    </a:p>
                  </a:txBody>
                  <a:tcPr/>
                </a:tc>
                <a:extLst>
                  <a:ext uri="{0D108BD9-81ED-4DB2-BD59-A6C34878D82A}">
                    <a16:rowId xmlns="" xmlns:a16="http://schemas.microsoft.com/office/drawing/2014/main" val="10000"/>
                  </a:ext>
                </a:extLst>
              </a:tr>
              <a:tr h="1306896">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Mentors</a:t>
                      </a:r>
                    </a:p>
                  </a:txBody>
                  <a:tcPr anchor="ctr"/>
                </a:tc>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Sponsor Center, Sponsors Have Brought Some Of Their Technical Talent In Order To Assist You With Your Creations</a:t>
                      </a:r>
                    </a:p>
                  </a:txBody>
                  <a:tcPr/>
                </a:tc>
                <a:extLst>
                  <a:ext uri="{0D108BD9-81ED-4DB2-BD59-A6C34878D82A}">
                    <a16:rowId xmlns="" xmlns:a16="http://schemas.microsoft.com/office/drawing/2014/main" val="10001"/>
                  </a:ext>
                </a:extLst>
              </a:tr>
              <a:tr h="1306896">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Volunteers/Organizers</a:t>
                      </a:r>
                    </a:p>
                  </a:txBody>
                  <a:tcPr anchor="ctr"/>
                </a:tc>
                <a:tc>
                  <a:txBody>
                    <a:bodyPr/>
                    <a:lstStyle/>
                    <a:p>
                      <a:r>
                        <a:rPr lang="en-US" sz="2000" kern="1200" cap="none" baseline="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If You Need Help With Anything Or Are Curious About Something, Check In With The People In Purple</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20137788"/>
      </p:ext>
    </p:extLst>
  </p:cSld>
  <p:clrMapOvr>
    <a:masterClrMapping/>
  </p:clrMapOvr>
  <p:transition spd="slow">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Saturday</a:t>
            </a:r>
            <a:r>
              <a:rPr lang="en" sz="4800" cap="none" dirty="0">
                <a:solidFill>
                  <a:schemeClr val="lt1"/>
                </a:solidFill>
                <a:latin typeface="Mongolian Baiti" panose="03000500000000000000" pitchFamily="66" charset="0"/>
                <a:ea typeface="Courier New"/>
                <a:cs typeface="Mongolian Baiti" panose="03000500000000000000" pitchFamily="66" charset="0"/>
                <a:sym typeface="Courier New"/>
              </a:rPr>
              <a:t> </a:t>
            </a: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Schedule</a:t>
            </a:r>
          </a:p>
        </p:txBody>
      </p:sp>
      <p:graphicFrame>
        <p:nvGraphicFramePr>
          <p:cNvPr id="3" name="Table 2"/>
          <p:cNvGraphicFramePr>
            <a:graphicFrameLocks noGrp="1"/>
          </p:cNvGraphicFramePr>
          <p:nvPr>
            <p:extLst/>
          </p:nvPr>
        </p:nvGraphicFramePr>
        <p:xfrm>
          <a:off x="75236" y="1106470"/>
          <a:ext cx="9020636" cy="3566160"/>
        </p:xfrm>
        <a:graphic>
          <a:graphicData uri="http://schemas.openxmlformats.org/drawingml/2006/table">
            <a:tbl>
              <a:tblPr firstRow="1" bandRow="1">
                <a:tableStyleId>{5940675A-B579-460E-94D1-54222C63F5DA}</a:tableStyleId>
              </a:tblPr>
              <a:tblGrid>
                <a:gridCol w="1447755">
                  <a:extLst>
                    <a:ext uri="{9D8B030D-6E8A-4147-A177-3AD203B41FA5}">
                      <a16:colId xmlns="" xmlns:a16="http://schemas.microsoft.com/office/drawing/2014/main" val="20000"/>
                    </a:ext>
                  </a:extLst>
                </a:gridCol>
                <a:gridCol w="3635926">
                  <a:extLst>
                    <a:ext uri="{9D8B030D-6E8A-4147-A177-3AD203B41FA5}">
                      <a16:colId xmlns="" xmlns:a16="http://schemas.microsoft.com/office/drawing/2014/main" val="20001"/>
                    </a:ext>
                  </a:extLst>
                </a:gridCol>
                <a:gridCol w="3936955">
                  <a:extLst>
                    <a:ext uri="{9D8B030D-6E8A-4147-A177-3AD203B41FA5}">
                      <a16:colId xmlns="" xmlns:a16="http://schemas.microsoft.com/office/drawing/2014/main" val="20002"/>
                    </a:ext>
                  </a:extLst>
                </a:gridCol>
              </a:tblGrid>
              <a:tr h="548640">
                <a:tc rowSpan="2">
                  <a:txBody>
                    <a:bodyPr/>
                    <a:lstStyle/>
                    <a:p>
                      <a:pPr algn="l"/>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2:00 PM</a:t>
                      </a:r>
                    </a:p>
                  </a:txBody>
                  <a:tcPr anchor="ct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Hacking Commences</a:t>
                      </a:r>
                    </a:p>
                  </a:txBody>
                  <a:tcPr/>
                </a:tc>
                <a:tc>
                  <a:txBody>
                    <a:bodyPr/>
                    <a:lstStyle/>
                    <a:p>
                      <a:r>
                        <a:rPr lang="en-US" sz="2400" kern="120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Designated areas</a:t>
                      </a:r>
                      <a:endPar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extLst>
                  <a:ext uri="{0D108BD9-81ED-4DB2-BD59-A6C34878D82A}">
                    <a16:rowId xmlns="" xmlns:a16="http://schemas.microsoft.com/office/drawing/2014/main" val="10000"/>
                  </a:ext>
                </a:extLst>
              </a:tr>
              <a:tr h="548640">
                <a:tc vMerge="1">
                  <a:txBody>
                    <a:bodyPr/>
                    <a:lstStyle/>
                    <a:p>
                      <a:endParaRPr lang="en-US" sz="2400" dirty="0">
                        <a:latin typeface="Mongolian Baiti" panose="03000500000000000000" pitchFamily="66" charset="0"/>
                        <a:cs typeface="Mongolian Baiti" panose="03000500000000000000" pitchFamily="66" charset="0"/>
                      </a:endParaRP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Hardware Checkout Open</a:t>
                      </a: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Hardware Center – 3rd Floor</a:t>
                      </a:r>
                    </a:p>
                  </a:txBody>
                  <a:tcPr/>
                </a:tc>
                <a:extLst>
                  <a:ext uri="{0D108BD9-81ED-4DB2-BD59-A6C34878D82A}">
                    <a16:rowId xmlns="" xmlns:a16="http://schemas.microsoft.com/office/drawing/2014/main" val="10001"/>
                  </a:ext>
                </a:extLst>
              </a:tr>
              <a:tr h="548640">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2:30 PM</a:t>
                      </a: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Tech Talks #1, #2, #3, #4</a:t>
                      </a: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Meeting Room– 2nd Floor</a:t>
                      </a:r>
                    </a:p>
                  </a:txBody>
                  <a:tcPr/>
                </a:tc>
                <a:extLst>
                  <a:ext uri="{0D108BD9-81ED-4DB2-BD59-A6C34878D82A}">
                    <a16:rowId xmlns="" xmlns:a16="http://schemas.microsoft.com/office/drawing/2014/main" val="10002"/>
                  </a:ext>
                </a:extLst>
              </a:tr>
              <a:tr h="548640">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6:00 PM</a:t>
                      </a: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Dinner</a:t>
                      </a: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Terrace – 2nd Floor</a:t>
                      </a:r>
                    </a:p>
                  </a:txBody>
                  <a:tcPr/>
                </a:tc>
                <a:extLst>
                  <a:ext uri="{0D108BD9-81ED-4DB2-BD59-A6C34878D82A}">
                    <a16:rowId xmlns="" xmlns:a16="http://schemas.microsoft.com/office/drawing/2014/main" val="10003"/>
                  </a:ext>
                </a:extLst>
              </a:tr>
              <a:tr h="548640">
                <a:tc rowSpan="2">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8:00 PM</a:t>
                      </a:r>
                    </a:p>
                  </a:txBody>
                  <a:tcPr anchor="ctr"/>
                </a:tc>
                <a:tc rowSpan="2">
                  <a:txBody>
                    <a:bodyPr/>
                    <a:lstStyle/>
                    <a:p>
                      <a:pPr algn="l"/>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TOURNAMENT ARC</a:t>
                      </a:r>
                    </a:p>
                  </a:txBody>
                  <a:tcPr anchor="ct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Sponsor Center– 1st Floor</a:t>
                      </a:r>
                    </a:p>
                  </a:txBody>
                  <a:tcPr/>
                </a:tc>
                <a:extLst>
                  <a:ext uri="{0D108BD9-81ED-4DB2-BD59-A6C34878D82A}">
                    <a16:rowId xmlns="" xmlns:a16="http://schemas.microsoft.com/office/drawing/2014/main" val="10004"/>
                  </a:ext>
                </a:extLst>
              </a:tr>
              <a:tr h="548640">
                <a:tc vMerge="1">
                  <a:txBody>
                    <a:bodyPr/>
                    <a:lstStyle/>
                    <a:p>
                      <a:endParaRPr lang="en-US" sz="2400" dirty="0">
                        <a:latin typeface="Mongolian Baiti" panose="03000500000000000000" pitchFamily="66" charset="0"/>
                        <a:cs typeface="Mongolian Baiti" panose="03000500000000000000" pitchFamily="66" charset="0"/>
                      </a:endParaRPr>
                    </a:p>
                  </a:txBody>
                  <a:tcPr/>
                </a:tc>
                <a:tc vMerge="1">
                  <a:txBody>
                    <a:bodyPr/>
                    <a:lstStyle/>
                    <a:p>
                      <a:endParaRPr lang="en-US" sz="2400" dirty="0">
                        <a:latin typeface="Mongolian Baiti" panose="03000500000000000000" pitchFamily="66" charset="0"/>
                        <a:cs typeface="Mongolian Baiti" panose="03000500000000000000" pitchFamily="66" charset="0"/>
                      </a:endParaRPr>
                    </a:p>
                  </a:txBody>
                  <a:tcPr/>
                </a:tc>
                <a:tc>
                  <a:txBody>
                    <a:bodyPr/>
                    <a:lstStyle/>
                    <a:p>
                      <a:r>
                        <a:rPr lang="en-US" sz="2400" kern="1200" dirty="0">
                          <a:solidFill>
                            <a:schemeClr val="tx1"/>
                          </a:solidFill>
                          <a:latin typeface="Microsoft JhengHei Light" panose="020B0304030504040204" pitchFamily="34" charset="-120"/>
                          <a:ea typeface="Microsoft JhengHei Light" panose="020B0304030504040204" pitchFamily="34" charset="-120"/>
                          <a:cs typeface="Mongolian Baiti" panose="03000500000000000000" pitchFamily="66" charset="0"/>
                        </a:rPr>
                        <a:t>Basement</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647006097"/>
      </p:ext>
    </p:extLst>
  </p:cSld>
  <p:clrMapOvr>
    <a:masterClrMapping/>
  </p:clrMapOvr>
  <p:transition spd="slow">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Sunday</a:t>
            </a:r>
            <a:r>
              <a:rPr lang="en" sz="2800" cap="none" dirty="0">
                <a:solidFill>
                  <a:schemeClr val="lt1"/>
                </a:solidFill>
                <a:latin typeface="Mongolian Baiti" panose="03000500000000000000" pitchFamily="66" charset="0"/>
                <a:ea typeface="Courier New"/>
                <a:cs typeface="Mongolian Baiti" panose="03000500000000000000" pitchFamily="66" charset="0"/>
                <a:sym typeface="Courier New"/>
              </a:rPr>
              <a:t> </a:t>
            </a:r>
            <a:r>
              <a:rPr lang="en" sz="2800" dirty="0">
                <a:latin typeface="Microsoft JhengHei Light" panose="020B0304030504040204" pitchFamily="34" charset="-120"/>
                <a:ea typeface="Microsoft JhengHei Light" panose="020B0304030504040204" pitchFamily="34" charset="-120"/>
                <a:cs typeface="Mongolian Baiti" panose="03000500000000000000" pitchFamily="66" charset="0"/>
                <a:sym typeface="Courier New"/>
              </a:rPr>
              <a:t>Schedule</a:t>
            </a:r>
          </a:p>
        </p:txBody>
      </p:sp>
      <p:graphicFrame>
        <p:nvGraphicFramePr>
          <p:cNvPr id="3" name="Table 2"/>
          <p:cNvGraphicFramePr>
            <a:graphicFrameLocks noGrp="1"/>
          </p:cNvGraphicFramePr>
          <p:nvPr>
            <p:extLst/>
          </p:nvPr>
        </p:nvGraphicFramePr>
        <p:xfrm>
          <a:off x="180132" y="1206320"/>
          <a:ext cx="8827008" cy="3657600"/>
        </p:xfrm>
        <a:graphic>
          <a:graphicData uri="http://schemas.openxmlformats.org/drawingml/2006/table">
            <a:tbl>
              <a:tblPr firstRow="1" bandRow="1">
                <a:tableStyleId>{5940675A-B579-460E-94D1-54222C63F5DA}</a:tableStyleId>
              </a:tblPr>
              <a:tblGrid>
                <a:gridCol w="1475232">
                  <a:extLst>
                    <a:ext uri="{9D8B030D-6E8A-4147-A177-3AD203B41FA5}">
                      <a16:colId xmlns="" xmlns:a16="http://schemas.microsoft.com/office/drawing/2014/main" val="20000"/>
                    </a:ext>
                  </a:extLst>
                </a:gridCol>
                <a:gridCol w="3412246">
                  <a:extLst>
                    <a:ext uri="{9D8B030D-6E8A-4147-A177-3AD203B41FA5}">
                      <a16:colId xmlns="" xmlns:a16="http://schemas.microsoft.com/office/drawing/2014/main" val="20001"/>
                    </a:ext>
                  </a:extLst>
                </a:gridCol>
                <a:gridCol w="3939530">
                  <a:extLst>
                    <a:ext uri="{9D8B030D-6E8A-4147-A177-3AD203B41FA5}">
                      <a16:colId xmlns="" xmlns:a16="http://schemas.microsoft.com/office/drawing/2014/main" val="20002"/>
                    </a:ext>
                  </a:extLst>
                </a:gridCol>
              </a:tblGrid>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12:00</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AM</a:t>
                      </a:r>
                      <a:endPar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Netflix and Chill (SFW)</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Basement</a:t>
                      </a:r>
                    </a:p>
                  </a:txBody>
                  <a:tcPr/>
                </a:tc>
                <a:extLst>
                  <a:ext uri="{0D108BD9-81ED-4DB2-BD59-A6C34878D82A}">
                    <a16:rowId xmlns="" xmlns:a16="http://schemas.microsoft.com/office/drawing/2014/main" val="10000"/>
                  </a:ext>
                </a:extLst>
              </a:tr>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1:00 AM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Late Night Pizza</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Terrace – 2</a:t>
                      </a:r>
                      <a:r>
                        <a:rPr lang="en-US" sz="2400" baseline="30000" dirty="0">
                          <a:latin typeface="Microsoft JhengHei Light" panose="020B0304030504040204" pitchFamily="34" charset="-120"/>
                          <a:ea typeface="Microsoft JhengHei Light" panose="020B0304030504040204" pitchFamily="34" charset="-120"/>
                          <a:cs typeface="Mongolian Baiti" panose="03000500000000000000" pitchFamily="66" charset="0"/>
                        </a:rPr>
                        <a:t>nd</a:t>
                      </a: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 Floor</a:t>
                      </a:r>
                    </a:p>
                  </a:txBody>
                  <a:tcPr/>
                </a:tc>
                <a:extLst>
                  <a:ext uri="{0D108BD9-81ED-4DB2-BD59-A6C34878D82A}">
                    <a16:rowId xmlns="" xmlns:a16="http://schemas.microsoft.com/office/drawing/2014/main" val="10001"/>
                  </a:ext>
                </a:extLst>
              </a:tr>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3:00 AM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Still Awake?</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Snack</a:t>
                      </a:r>
                      <a:endPar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Terrace – 2</a:t>
                      </a:r>
                      <a:r>
                        <a:rPr lang="en-US" sz="2400" baseline="30000" dirty="0">
                          <a:latin typeface="Microsoft JhengHei Light" panose="020B0304030504040204" pitchFamily="34" charset="-120"/>
                          <a:ea typeface="Microsoft JhengHei Light" panose="020B0304030504040204" pitchFamily="34" charset="-120"/>
                          <a:cs typeface="Mongolian Baiti" panose="03000500000000000000" pitchFamily="66" charset="0"/>
                        </a:rPr>
                        <a:t>nd</a:t>
                      </a: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 Floor</a:t>
                      </a:r>
                    </a:p>
                  </a:txBody>
                  <a:tcPr/>
                </a:tc>
                <a:extLst>
                  <a:ext uri="{0D108BD9-81ED-4DB2-BD59-A6C34878D82A}">
                    <a16:rowId xmlns="" xmlns:a16="http://schemas.microsoft.com/office/drawing/2014/main" val="10002"/>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8:</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00 A</a:t>
                      </a: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Breakfast</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Terrace</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 2</a:t>
                      </a:r>
                      <a:r>
                        <a:rPr lang="en-US" sz="2400" baseline="30000" dirty="0">
                          <a:latin typeface="Microsoft JhengHei Light" panose="020B0304030504040204" pitchFamily="34" charset="-120"/>
                          <a:ea typeface="Microsoft JhengHei Light" panose="020B0304030504040204" pitchFamily="34" charset="-120"/>
                          <a:cs typeface="Mongolian Baiti" panose="03000500000000000000" pitchFamily="66" charset="0"/>
                        </a:rPr>
                        <a:t>nd</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Floor</a:t>
                      </a:r>
                    </a:p>
                  </a:txBody>
                  <a:tcPr/>
                </a:tc>
                <a:extLst>
                  <a:ext uri="{0D108BD9-81ED-4DB2-BD59-A6C34878D82A}">
                    <a16:rowId xmlns="" xmlns:a16="http://schemas.microsoft.com/office/drawing/2014/main" val="10003"/>
                  </a:ext>
                </a:extLst>
              </a:tr>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12:00 PM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Lunch</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Terrace – 2</a:t>
                      </a:r>
                      <a:r>
                        <a:rPr lang="en-US" sz="2400" baseline="30000" dirty="0">
                          <a:latin typeface="Microsoft JhengHei Light" panose="020B0304030504040204" pitchFamily="34" charset="-120"/>
                          <a:ea typeface="Microsoft JhengHei Light" panose="020B0304030504040204" pitchFamily="34" charset="-120"/>
                          <a:cs typeface="Mongolian Baiti" panose="03000500000000000000" pitchFamily="66" charset="0"/>
                        </a:rPr>
                        <a:t>nd</a:t>
                      </a:r>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 Floor</a:t>
                      </a:r>
                    </a:p>
                  </a:txBody>
                  <a:tcPr/>
                </a:tc>
                <a:extLst>
                  <a:ext uri="{0D108BD9-81ED-4DB2-BD59-A6C34878D82A}">
                    <a16:rowId xmlns="" xmlns:a16="http://schemas.microsoft.com/office/drawing/2014/main" val="10004"/>
                  </a:ext>
                </a:extLst>
              </a:tr>
              <a:tr h="0">
                <a:tc>
                  <a:txBody>
                    <a:bodyPr/>
                    <a:lstStyle/>
                    <a:p>
                      <a:r>
                        <a:rPr lang="en-US" sz="2400" b="0" i="0" u="none" dirty="0">
                          <a:latin typeface="Microsoft JhengHei Light" panose="020B0304030504040204" pitchFamily="34" charset="-120"/>
                          <a:ea typeface="Microsoft JhengHei Light" panose="020B0304030504040204" pitchFamily="34" charset="-120"/>
                          <a:cs typeface="Mongolian Baiti" panose="03000500000000000000" pitchFamily="66" charset="0"/>
                        </a:rPr>
                        <a:t>2:00 PM</a:t>
                      </a:r>
                    </a:p>
                  </a:txBody>
                  <a:tcPr/>
                </a:tc>
                <a:tc>
                  <a:txBody>
                    <a:bodyPr/>
                    <a:lstStyle/>
                    <a:p>
                      <a:r>
                        <a:rPr lang="en-US" sz="2400" b="0" i="0" u="none" dirty="0">
                          <a:latin typeface="Microsoft JhengHei Light" panose="020B0304030504040204" pitchFamily="34" charset="-120"/>
                          <a:ea typeface="Microsoft JhengHei Light" panose="020B0304030504040204" pitchFamily="34" charset="-120"/>
                          <a:cs typeface="Mongolian Baiti" panose="03000500000000000000" pitchFamily="66" charset="0"/>
                        </a:rPr>
                        <a:t>Submission</a:t>
                      </a:r>
                      <a:r>
                        <a:rPr lang="en-US" sz="2400" b="0" i="0" u="none"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Deadline</a:t>
                      </a:r>
                      <a:endParaRPr lang="en-US" sz="2400" b="0" i="0" u="none"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tc>
                  <a:txBody>
                    <a:bodyPr/>
                    <a:lstStyle/>
                    <a:p>
                      <a:r>
                        <a:rPr lang="en-US" sz="2400" b="0" i="0" u="none" dirty="0" err="1">
                          <a:latin typeface="Microsoft JhengHei Light" panose="020B0304030504040204" pitchFamily="34" charset="-120"/>
                          <a:ea typeface="Microsoft JhengHei Light" panose="020B0304030504040204" pitchFamily="34" charset="-120"/>
                          <a:cs typeface="Mongolian Baiti" panose="03000500000000000000" pitchFamily="66" charset="0"/>
                        </a:rPr>
                        <a:t>DevPost</a:t>
                      </a:r>
                      <a:endParaRPr lang="en-US" sz="2400" b="0" i="0" u="none"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extLst>
                  <a:ext uri="{0D108BD9-81ED-4DB2-BD59-A6C34878D82A}">
                    <a16:rowId xmlns="" xmlns:a16="http://schemas.microsoft.com/office/drawing/2014/main" val="10005"/>
                  </a:ext>
                </a:extLst>
              </a:tr>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2:30 PM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Judging Begins</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All Floors</a:t>
                      </a:r>
                    </a:p>
                  </a:txBody>
                  <a:tcPr/>
                </a:tc>
                <a:extLst>
                  <a:ext uri="{0D108BD9-81ED-4DB2-BD59-A6C34878D82A}">
                    <a16:rowId xmlns="" xmlns:a16="http://schemas.microsoft.com/office/drawing/2014/main" val="10006"/>
                  </a:ext>
                </a:extLst>
              </a:tr>
              <a:tr h="0">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4:00 PM</a:t>
                      </a: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Closing</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Ceremony</a:t>
                      </a:r>
                      <a:endPar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tc>
                  <a:txBody>
                    <a:bodyPr/>
                    <a:lstStyle/>
                    <a:p>
                      <a:r>
                        <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rPr>
                        <a:t>Meeting Room</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2</a:t>
                      </a:r>
                      <a:r>
                        <a:rPr lang="en-US" sz="2400" baseline="30000" dirty="0">
                          <a:latin typeface="Microsoft JhengHei Light" panose="020B0304030504040204" pitchFamily="34" charset="-120"/>
                          <a:ea typeface="Microsoft JhengHei Light" panose="020B0304030504040204" pitchFamily="34" charset="-120"/>
                          <a:cs typeface="Mongolian Baiti" panose="03000500000000000000" pitchFamily="66" charset="0"/>
                        </a:rPr>
                        <a:t>nd</a:t>
                      </a:r>
                      <a:r>
                        <a:rPr lang="en-US" sz="2400" baseline="0" dirty="0">
                          <a:latin typeface="Microsoft JhengHei Light" panose="020B0304030504040204" pitchFamily="34" charset="-120"/>
                          <a:ea typeface="Microsoft JhengHei Light" panose="020B0304030504040204" pitchFamily="34" charset="-120"/>
                          <a:cs typeface="Mongolian Baiti" panose="03000500000000000000" pitchFamily="66" charset="0"/>
                        </a:rPr>
                        <a:t> Floor</a:t>
                      </a:r>
                      <a:endParaRPr lang="en-US" sz="2400" dirty="0">
                        <a:latin typeface="Microsoft JhengHei Light" panose="020B0304030504040204" pitchFamily="34" charset="-120"/>
                        <a:ea typeface="Microsoft JhengHei Light" panose="020B0304030504040204" pitchFamily="34" charset="-120"/>
                        <a:cs typeface="Mongolian Baiti" panose="03000500000000000000" pitchFamily="66" charset="0"/>
                      </a:endParaRPr>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720240185"/>
      </p:ext>
    </p:extLst>
  </p:cSld>
  <p:clrMapOvr>
    <a:masterClrMapping/>
  </p:clrMapOvr>
  <p:transition spd="slow">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BA80F-AB94-450D-A2E3-C1416A4EBFDF}"/>
              </a:ext>
            </a:extLst>
          </p:cNvPr>
          <p:cNvSpPr>
            <a:spLocks noGrp="1"/>
          </p:cNvSpPr>
          <p:nvPr>
            <p:ph type="title"/>
          </p:nvPr>
        </p:nvSpPr>
        <p:spPr/>
        <p:txBody>
          <a:bodyPr/>
          <a:lstStyle/>
          <a:p>
            <a:r>
              <a:rPr lang="en-US" dirty="0" smtClean="0"/>
              <a:t>Promotional </a:t>
            </a:r>
            <a:r>
              <a:rPr lang="en-US" dirty="0"/>
              <a:t>Video</a:t>
            </a:r>
          </a:p>
        </p:txBody>
      </p:sp>
      <p:sp>
        <p:nvSpPr>
          <p:cNvPr id="3" name="Content Placeholder 2">
            <a:extLst>
              <a:ext uri="{FF2B5EF4-FFF2-40B4-BE49-F238E27FC236}">
                <a16:creationId xmlns="" xmlns:a16="http://schemas.microsoft.com/office/drawing/2014/main" id="{5393BCA0-7510-4556-A18E-700F05DAB89E}"/>
              </a:ext>
            </a:extLst>
          </p:cNvPr>
          <p:cNvSpPr>
            <a:spLocks noGrp="1"/>
          </p:cNvSpPr>
          <p:nvPr>
            <p:ph idx="1"/>
          </p:nvPr>
        </p:nvSpPr>
        <p:spPr/>
        <p:txBody>
          <a:bodyPr/>
          <a:lstStyle/>
          <a:p>
            <a:r>
              <a:rPr lang="en-US" dirty="0">
                <a:hlinkClick r:id="rId2"/>
              </a:rPr>
              <a:t>https://</a:t>
            </a:r>
            <a:r>
              <a:rPr lang="en-US" dirty="0" smtClean="0">
                <a:hlinkClick r:id="rId2"/>
              </a:rPr>
              <a:t>www.youtube.com/watch?v=dGxsiwx5-uc&amp;feature=youtu.be</a:t>
            </a:r>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943" y="2265730"/>
            <a:ext cx="2348002" cy="2348002"/>
          </a:xfrm>
          <a:prstGeom prst="rect">
            <a:avLst/>
          </a:prstGeom>
        </p:spPr>
      </p:pic>
    </p:spTree>
    <p:extLst>
      <p:ext uri="{BB962C8B-B14F-4D97-AF65-F5344CB8AC3E}">
        <p14:creationId xmlns:p14="http://schemas.microsoft.com/office/powerpoint/2010/main" val="2159747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12FB1D-7CBE-496B-BB7D-73F719927B5C}"/>
              </a:ext>
            </a:extLst>
          </p:cNvPr>
          <p:cNvSpPr>
            <a:spLocks noGrp="1"/>
          </p:cNvSpPr>
          <p:nvPr>
            <p:ph type="title"/>
          </p:nvPr>
        </p:nvSpPr>
        <p:spPr/>
        <p:txBody>
          <a:bodyPr/>
          <a:lstStyle/>
          <a:p>
            <a:r>
              <a:rPr lang="en-US" dirty="0"/>
              <a:t>How the games work</a:t>
            </a:r>
          </a:p>
        </p:txBody>
      </p:sp>
      <p:sp>
        <p:nvSpPr>
          <p:cNvPr id="16" name="Content Placeholder 15">
            <a:extLst>
              <a:ext uri="{FF2B5EF4-FFF2-40B4-BE49-F238E27FC236}">
                <a16:creationId xmlns="" xmlns:a16="http://schemas.microsoft.com/office/drawing/2014/main" id="{363D88A6-E8AC-4B90-A241-32BE8CC70EAF}"/>
              </a:ext>
            </a:extLst>
          </p:cNvPr>
          <p:cNvSpPr>
            <a:spLocks noGrp="1"/>
          </p:cNvSpPr>
          <p:nvPr>
            <p:ph idx="1"/>
          </p:nvPr>
        </p:nvSpPr>
        <p:spPr/>
        <p:txBody>
          <a:bodyPr/>
          <a:lstStyle/>
          <a:p>
            <a:r>
              <a:rPr lang="en-US" dirty="0"/>
              <a:t>7 Games, 7 Points, 1 Victor</a:t>
            </a:r>
          </a:p>
          <a:p>
            <a:r>
              <a:rPr lang="en-US" dirty="0"/>
              <a:t>Each Champion gets a Prize!</a:t>
            </a:r>
          </a:p>
          <a:p>
            <a:r>
              <a:rPr lang="en-US" dirty="0"/>
              <a:t>Winner Team gets:</a:t>
            </a:r>
          </a:p>
          <a:p>
            <a:endParaRPr lang="en-US" dirty="0"/>
          </a:p>
        </p:txBody>
      </p:sp>
      <p:pic>
        <p:nvPicPr>
          <p:cNvPr id="4" name="Picture 3">
            <a:extLst>
              <a:ext uri="{FF2B5EF4-FFF2-40B4-BE49-F238E27FC236}">
                <a16:creationId xmlns="" xmlns:a16="http://schemas.microsoft.com/office/drawing/2014/main" id="{F1BCAD8C-8DBC-465C-B9C3-CD51E89F8931}"/>
              </a:ext>
            </a:extLst>
          </p:cNvPr>
          <p:cNvPicPr>
            <a:picLocks noChangeAspect="1"/>
          </p:cNvPicPr>
          <p:nvPr/>
        </p:nvPicPr>
        <p:blipFill>
          <a:blip r:embed="rId2"/>
          <a:stretch>
            <a:fillRect/>
          </a:stretch>
        </p:blipFill>
        <p:spPr>
          <a:xfrm>
            <a:off x="831273" y="2571750"/>
            <a:ext cx="2570018" cy="1897396"/>
          </a:xfrm>
          <a:prstGeom prst="rect">
            <a:avLst/>
          </a:prstGeom>
        </p:spPr>
      </p:pic>
      <p:pic>
        <p:nvPicPr>
          <p:cNvPr id="6" name="Picture 5">
            <a:extLst>
              <a:ext uri="{FF2B5EF4-FFF2-40B4-BE49-F238E27FC236}">
                <a16:creationId xmlns="" xmlns:a16="http://schemas.microsoft.com/office/drawing/2014/main" id="{A1E3AFA6-78BC-4713-BCB3-D7E1D1E88EA4}"/>
              </a:ext>
            </a:extLst>
          </p:cNvPr>
          <p:cNvPicPr>
            <a:picLocks noChangeAspect="1"/>
          </p:cNvPicPr>
          <p:nvPr/>
        </p:nvPicPr>
        <p:blipFill>
          <a:blip r:embed="rId3"/>
          <a:stretch>
            <a:fillRect/>
          </a:stretch>
        </p:blipFill>
        <p:spPr>
          <a:xfrm>
            <a:off x="7081382" y="1752136"/>
            <a:ext cx="1595182" cy="3014747"/>
          </a:xfrm>
          <a:prstGeom prst="rect">
            <a:avLst/>
          </a:prstGeom>
        </p:spPr>
      </p:pic>
      <p:pic>
        <p:nvPicPr>
          <p:cNvPr id="8" name="Picture 7">
            <a:extLst>
              <a:ext uri="{FF2B5EF4-FFF2-40B4-BE49-F238E27FC236}">
                <a16:creationId xmlns="" xmlns:a16="http://schemas.microsoft.com/office/drawing/2014/main" id="{56340972-7C43-48BA-9835-9826F378D9AC}"/>
              </a:ext>
            </a:extLst>
          </p:cNvPr>
          <p:cNvPicPr>
            <a:picLocks noChangeAspect="1"/>
          </p:cNvPicPr>
          <p:nvPr/>
        </p:nvPicPr>
        <p:blipFill>
          <a:blip r:embed="rId4"/>
          <a:stretch>
            <a:fillRect/>
          </a:stretch>
        </p:blipFill>
        <p:spPr>
          <a:xfrm>
            <a:off x="4468089" y="1779620"/>
            <a:ext cx="1546495" cy="2884394"/>
          </a:xfrm>
          <a:prstGeom prst="rect">
            <a:avLst/>
          </a:prstGeom>
        </p:spPr>
      </p:pic>
      <p:pic>
        <p:nvPicPr>
          <p:cNvPr id="10" name="Picture 9">
            <a:extLst>
              <a:ext uri="{FF2B5EF4-FFF2-40B4-BE49-F238E27FC236}">
                <a16:creationId xmlns="" xmlns:a16="http://schemas.microsoft.com/office/drawing/2014/main" id="{B84DE4C0-7933-4B35-9718-3884B6860128}"/>
              </a:ext>
            </a:extLst>
          </p:cNvPr>
          <p:cNvPicPr>
            <a:picLocks noChangeAspect="1"/>
          </p:cNvPicPr>
          <p:nvPr/>
        </p:nvPicPr>
        <p:blipFill>
          <a:blip r:embed="rId5"/>
          <a:stretch>
            <a:fillRect/>
          </a:stretch>
        </p:blipFill>
        <p:spPr>
          <a:xfrm>
            <a:off x="6151884" y="2782889"/>
            <a:ext cx="789243" cy="674754"/>
          </a:xfrm>
          <a:prstGeom prst="rect">
            <a:avLst/>
          </a:prstGeom>
        </p:spPr>
      </p:pic>
    </p:spTree>
    <p:extLst>
      <p:ext uri="{BB962C8B-B14F-4D97-AF65-F5344CB8AC3E}">
        <p14:creationId xmlns:p14="http://schemas.microsoft.com/office/powerpoint/2010/main" val="327798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44A3DE-83D0-489D-A54A-BC36C92D6D87}"/>
              </a:ext>
            </a:extLst>
          </p:cNvPr>
          <p:cNvSpPr>
            <a:spLocks noGrp="1"/>
          </p:cNvSpPr>
          <p:nvPr>
            <p:ph type="title"/>
          </p:nvPr>
        </p:nvSpPr>
        <p:spPr/>
        <p:txBody>
          <a:bodyPr/>
          <a:lstStyle/>
          <a:p>
            <a:r>
              <a:rPr lang="en-US" dirty="0"/>
              <a:t>Smash!!!!</a:t>
            </a:r>
          </a:p>
        </p:txBody>
      </p:sp>
      <p:pic>
        <p:nvPicPr>
          <p:cNvPr id="6" name="Content Placeholder 4">
            <a:extLst>
              <a:ext uri="{FF2B5EF4-FFF2-40B4-BE49-F238E27FC236}">
                <a16:creationId xmlns="" xmlns:a16="http://schemas.microsoft.com/office/drawing/2014/main" id="{B0155850-7F5A-41CE-86BD-E478DEF03AE3}"/>
              </a:ext>
            </a:extLst>
          </p:cNvPr>
          <p:cNvPicPr>
            <a:picLocks noGrp="1" noChangeAspect="1"/>
          </p:cNvPicPr>
          <p:nvPr>
            <p:ph idx="1"/>
          </p:nvPr>
        </p:nvPicPr>
        <p:blipFill>
          <a:blip r:embed="rId3"/>
          <a:stretch>
            <a:fillRect/>
          </a:stretch>
        </p:blipFill>
        <p:spPr>
          <a:xfrm>
            <a:off x="4305071" y="2545607"/>
            <a:ext cx="4395177" cy="2109686"/>
          </a:xfrm>
          <a:prstGeom prst="rect">
            <a:avLst/>
          </a:prstGeom>
        </p:spPr>
      </p:pic>
      <p:pic>
        <p:nvPicPr>
          <p:cNvPr id="8" name="Picture 7">
            <a:extLst>
              <a:ext uri="{FF2B5EF4-FFF2-40B4-BE49-F238E27FC236}">
                <a16:creationId xmlns="" xmlns:a16="http://schemas.microsoft.com/office/drawing/2014/main" id="{6852F028-8339-4533-A2C2-6875B19B94C4}"/>
              </a:ext>
            </a:extLst>
          </p:cNvPr>
          <p:cNvPicPr>
            <a:picLocks noChangeAspect="1"/>
          </p:cNvPicPr>
          <p:nvPr/>
        </p:nvPicPr>
        <p:blipFill>
          <a:blip r:embed="rId4"/>
          <a:stretch>
            <a:fillRect/>
          </a:stretch>
        </p:blipFill>
        <p:spPr>
          <a:xfrm>
            <a:off x="238126" y="4114801"/>
            <a:ext cx="262052" cy="488757"/>
          </a:xfrm>
          <a:prstGeom prst="rect">
            <a:avLst/>
          </a:prstGeom>
        </p:spPr>
      </p:pic>
      <p:pic>
        <p:nvPicPr>
          <p:cNvPr id="9" name="Picture 8">
            <a:extLst>
              <a:ext uri="{FF2B5EF4-FFF2-40B4-BE49-F238E27FC236}">
                <a16:creationId xmlns="" xmlns:a16="http://schemas.microsoft.com/office/drawing/2014/main" id="{C41D8C74-2687-40E0-8248-D883FADEE302}"/>
              </a:ext>
            </a:extLst>
          </p:cNvPr>
          <p:cNvPicPr>
            <a:picLocks noChangeAspect="1"/>
          </p:cNvPicPr>
          <p:nvPr/>
        </p:nvPicPr>
        <p:blipFill>
          <a:blip r:embed="rId5"/>
          <a:stretch>
            <a:fillRect/>
          </a:stretch>
        </p:blipFill>
        <p:spPr>
          <a:xfrm>
            <a:off x="537036" y="4265793"/>
            <a:ext cx="218460" cy="186770"/>
          </a:xfrm>
          <a:prstGeom prst="rect">
            <a:avLst/>
          </a:prstGeom>
        </p:spPr>
      </p:pic>
      <p:pic>
        <p:nvPicPr>
          <p:cNvPr id="14" name="Picture 13">
            <a:extLst>
              <a:ext uri="{FF2B5EF4-FFF2-40B4-BE49-F238E27FC236}">
                <a16:creationId xmlns="" xmlns:a16="http://schemas.microsoft.com/office/drawing/2014/main" id="{66F6838D-1A6E-47E0-80B0-C0C2BC8E102D}"/>
              </a:ext>
            </a:extLst>
          </p:cNvPr>
          <p:cNvPicPr>
            <a:picLocks noChangeAspect="1"/>
          </p:cNvPicPr>
          <p:nvPr/>
        </p:nvPicPr>
        <p:blipFill>
          <a:blip r:embed="rId4"/>
          <a:stretch>
            <a:fillRect/>
          </a:stretch>
        </p:blipFill>
        <p:spPr>
          <a:xfrm>
            <a:off x="1309689" y="4114801"/>
            <a:ext cx="262052" cy="488757"/>
          </a:xfrm>
          <a:prstGeom prst="rect">
            <a:avLst/>
          </a:prstGeom>
        </p:spPr>
      </p:pic>
      <p:pic>
        <p:nvPicPr>
          <p:cNvPr id="15" name="Picture 14">
            <a:extLst>
              <a:ext uri="{FF2B5EF4-FFF2-40B4-BE49-F238E27FC236}">
                <a16:creationId xmlns="" xmlns:a16="http://schemas.microsoft.com/office/drawing/2014/main" id="{10F5E9E8-6CF5-4373-AD39-D46150784A76}"/>
              </a:ext>
            </a:extLst>
          </p:cNvPr>
          <p:cNvPicPr>
            <a:picLocks noChangeAspect="1"/>
          </p:cNvPicPr>
          <p:nvPr/>
        </p:nvPicPr>
        <p:blipFill>
          <a:blip r:embed="rId5"/>
          <a:stretch>
            <a:fillRect/>
          </a:stretch>
        </p:blipFill>
        <p:spPr>
          <a:xfrm>
            <a:off x="1608599" y="4265793"/>
            <a:ext cx="218460" cy="186770"/>
          </a:xfrm>
          <a:prstGeom prst="rect">
            <a:avLst/>
          </a:prstGeom>
        </p:spPr>
      </p:pic>
      <p:pic>
        <p:nvPicPr>
          <p:cNvPr id="18" name="Picture 17">
            <a:extLst>
              <a:ext uri="{FF2B5EF4-FFF2-40B4-BE49-F238E27FC236}">
                <a16:creationId xmlns="" xmlns:a16="http://schemas.microsoft.com/office/drawing/2014/main" id="{BF5B53EF-E3C4-49BA-AB32-C5AA1386EFBE}"/>
              </a:ext>
            </a:extLst>
          </p:cNvPr>
          <p:cNvPicPr>
            <a:picLocks noChangeAspect="1"/>
          </p:cNvPicPr>
          <p:nvPr/>
        </p:nvPicPr>
        <p:blipFill>
          <a:blip r:embed="rId6"/>
          <a:stretch>
            <a:fillRect/>
          </a:stretch>
        </p:blipFill>
        <p:spPr>
          <a:xfrm>
            <a:off x="1827024" y="4105031"/>
            <a:ext cx="262052" cy="495254"/>
          </a:xfrm>
          <a:prstGeom prst="rect">
            <a:avLst/>
          </a:prstGeom>
        </p:spPr>
      </p:pic>
      <p:pic>
        <p:nvPicPr>
          <p:cNvPr id="19" name="Picture 18">
            <a:extLst>
              <a:ext uri="{FF2B5EF4-FFF2-40B4-BE49-F238E27FC236}">
                <a16:creationId xmlns="" xmlns:a16="http://schemas.microsoft.com/office/drawing/2014/main" id="{53450EC7-0C58-4DDF-A971-395F285081C0}"/>
              </a:ext>
            </a:extLst>
          </p:cNvPr>
          <p:cNvPicPr>
            <a:picLocks noChangeAspect="1"/>
          </p:cNvPicPr>
          <p:nvPr/>
        </p:nvPicPr>
        <p:blipFill>
          <a:blip r:embed="rId6"/>
          <a:stretch>
            <a:fillRect/>
          </a:stretch>
        </p:blipFill>
        <p:spPr>
          <a:xfrm>
            <a:off x="773907" y="4105031"/>
            <a:ext cx="262052" cy="495254"/>
          </a:xfrm>
          <a:prstGeom prst="rect">
            <a:avLst/>
          </a:prstGeom>
        </p:spPr>
      </p:pic>
      <p:pic>
        <p:nvPicPr>
          <p:cNvPr id="20" name="Picture 19">
            <a:extLst>
              <a:ext uri="{FF2B5EF4-FFF2-40B4-BE49-F238E27FC236}">
                <a16:creationId xmlns="" xmlns:a16="http://schemas.microsoft.com/office/drawing/2014/main" id="{CCA5D854-EF38-409B-A8A5-F541A3887B95}"/>
              </a:ext>
            </a:extLst>
          </p:cNvPr>
          <p:cNvPicPr>
            <a:picLocks noChangeAspect="1"/>
          </p:cNvPicPr>
          <p:nvPr/>
        </p:nvPicPr>
        <p:blipFill>
          <a:blip r:embed="rId4"/>
          <a:stretch>
            <a:fillRect/>
          </a:stretch>
        </p:blipFill>
        <p:spPr>
          <a:xfrm>
            <a:off x="2290045" y="4124571"/>
            <a:ext cx="262052" cy="488757"/>
          </a:xfrm>
          <a:prstGeom prst="rect">
            <a:avLst/>
          </a:prstGeom>
        </p:spPr>
      </p:pic>
      <p:pic>
        <p:nvPicPr>
          <p:cNvPr id="21" name="Picture 20">
            <a:extLst>
              <a:ext uri="{FF2B5EF4-FFF2-40B4-BE49-F238E27FC236}">
                <a16:creationId xmlns="" xmlns:a16="http://schemas.microsoft.com/office/drawing/2014/main" id="{4D417E0D-1C38-4A7C-949E-1EFDBF7104FB}"/>
              </a:ext>
            </a:extLst>
          </p:cNvPr>
          <p:cNvPicPr>
            <a:picLocks noChangeAspect="1"/>
          </p:cNvPicPr>
          <p:nvPr/>
        </p:nvPicPr>
        <p:blipFill>
          <a:blip r:embed="rId5"/>
          <a:stretch>
            <a:fillRect/>
          </a:stretch>
        </p:blipFill>
        <p:spPr>
          <a:xfrm>
            <a:off x="2588955" y="4275563"/>
            <a:ext cx="218460" cy="186770"/>
          </a:xfrm>
          <a:prstGeom prst="rect">
            <a:avLst/>
          </a:prstGeom>
        </p:spPr>
      </p:pic>
      <p:pic>
        <p:nvPicPr>
          <p:cNvPr id="22" name="Picture 21">
            <a:extLst>
              <a:ext uri="{FF2B5EF4-FFF2-40B4-BE49-F238E27FC236}">
                <a16:creationId xmlns="" xmlns:a16="http://schemas.microsoft.com/office/drawing/2014/main" id="{1DB07E79-C0B1-4F44-8220-C8287F99AD9B}"/>
              </a:ext>
            </a:extLst>
          </p:cNvPr>
          <p:cNvPicPr>
            <a:picLocks noChangeAspect="1"/>
          </p:cNvPicPr>
          <p:nvPr/>
        </p:nvPicPr>
        <p:blipFill>
          <a:blip r:embed="rId6"/>
          <a:stretch>
            <a:fillRect/>
          </a:stretch>
        </p:blipFill>
        <p:spPr>
          <a:xfrm>
            <a:off x="2807380" y="4114801"/>
            <a:ext cx="262052" cy="495254"/>
          </a:xfrm>
          <a:prstGeom prst="rect">
            <a:avLst/>
          </a:prstGeom>
        </p:spPr>
      </p:pic>
      <p:pic>
        <p:nvPicPr>
          <p:cNvPr id="23" name="Picture 22">
            <a:extLst>
              <a:ext uri="{FF2B5EF4-FFF2-40B4-BE49-F238E27FC236}">
                <a16:creationId xmlns="" xmlns:a16="http://schemas.microsoft.com/office/drawing/2014/main" id="{AFC67779-4867-4918-8C17-9F098E553AF1}"/>
              </a:ext>
            </a:extLst>
          </p:cNvPr>
          <p:cNvPicPr>
            <a:picLocks noChangeAspect="1"/>
          </p:cNvPicPr>
          <p:nvPr/>
        </p:nvPicPr>
        <p:blipFill>
          <a:blip r:embed="rId4"/>
          <a:stretch>
            <a:fillRect/>
          </a:stretch>
        </p:blipFill>
        <p:spPr>
          <a:xfrm>
            <a:off x="3270401" y="4124571"/>
            <a:ext cx="262052" cy="488757"/>
          </a:xfrm>
          <a:prstGeom prst="rect">
            <a:avLst/>
          </a:prstGeom>
        </p:spPr>
      </p:pic>
      <p:pic>
        <p:nvPicPr>
          <p:cNvPr id="24" name="Picture 23">
            <a:extLst>
              <a:ext uri="{FF2B5EF4-FFF2-40B4-BE49-F238E27FC236}">
                <a16:creationId xmlns="" xmlns:a16="http://schemas.microsoft.com/office/drawing/2014/main" id="{F14ADDD8-DA3D-4778-8031-8F99C98C57CC}"/>
              </a:ext>
            </a:extLst>
          </p:cNvPr>
          <p:cNvPicPr>
            <a:picLocks noChangeAspect="1"/>
          </p:cNvPicPr>
          <p:nvPr/>
        </p:nvPicPr>
        <p:blipFill>
          <a:blip r:embed="rId5"/>
          <a:stretch>
            <a:fillRect/>
          </a:stretch>
        </p:blipFill>
        <p:spPr>
          <a:xfrm>
            <a:off x="3569311" y="4275563"/>
            <a:ext cx="218460" cy="186770"/>
          </a:xfrm>
          <a:prstGeom prst="rect">
            <a:avLst/>
          </a:prstGeom>
        </p:spPr>
      </p:pic>
      <p:pic>
        <p:nvPicPr>
          <p:cNvPr id="25" name="Picture 24">
            <a:extLst>
              <a:ext uri="{FF2B5EF4-FFF2-40B4-BE49-F238E27FC236}">
                <a16:creationId xmlns="" xmlns:a16="http://schemas.microsoft.com/office/drawing/2014/main" id="{E35890B2-4320-4DD1-BB8D-ED1DFDC4201C}"/>
              </a:ext>
            </a:extLst>
          </p:cNvPr>
          <p:cNvPicPr>
            <a:picLocks noChangeAspect="1"/>
          </p:cNvPicPr>
          <p:nvPr/>
        </p:nvPicPr>
        <p:blipFill>
          <a:blip r:embed="rId6"/>
          <a:stretch>
            <a:fillRect/>
          </a:stretch>
        </p:blipFill>
        <p:spPr>
          <a:xfrm>
            <a:off x="3787736" y="4114801"/>
            <a:ext cx="262052" cy="495254"/>
          </a:xfrm>
          <a:prstGeom prst="rect">
            <a:avLst/>
          </a:prstGeom>
        </p:spPr>
      </p:pic>
      <p:sp>
        <p:nvSpPr>
          <p:cNvPr id="26" name="Arrow: Up 25">
            <a:extLst>
              <a:ext uri="{FF2B5EF4-FFF2-40B4-BE49-F238E27FC236}">
                <a16:creationId xmlns="" xmlns:a16="http://schemas.microsoft.com/office/drawing/2014/main" id="{28A0938F-1A37-4494-BABD-15ADA971F847}"/>
              </a:ext>
            </a:extLst>
          </p:cNvPr>
          <p:cNvSpPr/>
          <p:nvPr/>
        </p:nvSpPr>
        <p:spPr>
          <a:xfrm>
            <a:off x="470559" y="3600450"/>
            <a:ext cx="351414" cy="41148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Arrow: Up 26">
            <a:extLst>
              <a:ext uri="{FF2B5EF4-FFF2-40B4-BE49-F238E27FC236}">
                <a16:creationId xmlns="" xmlns:a16="http://schemas.microsoft.com/office/drawing/2014/main" id="{9AF2A073-13D3-4B7D-81D4-FB99F5CD8306}"/>
              </a:ext>
            </a:extLst>
          </p:cNvPr>
          <p:cNvSpPr/>
          <p:nvPr/>
        </p:nvSpPr>
        <p:spPr>
          <a:xfrm>
            <a:off x="1542122" y="3600450"/>
            <a:ext cx="351414" cy="41148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Arrow: Up 27">
            <a:extLst>
              <a:ext uri="{FF2B5EF4-FFF2-40B4-BE49-F238E27FC236}">
                <a16:creationId xmlns="" xmlns:a16="http://schemas.microsoft.com/office/drawing/2014/main" id="{C2B65B43-7A93-4240-BF81-527939D116C2}"/>
              </a:ext>
            </a:extLst>
          </p:cNvPr>
          <p:cNvSpPr/>
          <p:nvPr/>
        </p:nvSpPr>
        <p:spPr>
          <a:xfrm>
            <a:off x="2522478" y="3600450"/>
            <a:ext cx="351414" cy="41148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Arrow: Up 28">
            <a:extLst>
              <a:ext uri="{FF2B5EF4-FFF2-40B4-BE49-F238E27FC236}">
                <a16:creationId xmlns="" xmlns:a16="http://schemas.microsoft.com/office/drawing/2014/main" id="{009DA177-209E-451E-B18A-35ECCA62C5D8}"/>
              </a:ext>
            </a:extLst>
          </p:cNvPr>
          <p:cNvSpPr/>
          <p:nvPr/>
        </p:nvSpPr>
        <p:spPr>
          <a:xfrm>
            <a:off x="3499385" y="3622940"/>
            <a:ext cx="351414" cy="411480"/>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0" name="Picture 29">
            <a:extLst>
              <a:ext uri="{FF2B5EF4-FFF2-40B4-BE49-F238E27FC236}">
                <a16:creationId xmlns="" xmlns:a16="http://schemas.microsoft.com/office/drawing/2014/main" id="{0EE08A2D-CB94-43A3-91DA-03F9ED5BC2A3}"/>
              </a:ext>
            </a:extLst>
          </p:cNvPr>
          <p:cNvPicPr>
            <a:picLocks noChangeAspect="1"/>
          </p:cNvPicPr>
          <p:nvPr/>
        </p:nvPicPr>
        <p:blipFill>
          <a:blip r:embed="rId5"/>
          <a:stretch>
            <a:fillRect/>
          </a:stretch>
        </p:blipFill>
        <p:spPr>
          <a:xfrm>
            <a:off x="952744" y="3076501"/>
            <a:ext cx="573277" cy="490117"/>
          </a:xfrm>
          <a:prstGeom prst="rect">
            <a:avLst/>
          </a:prstGeom>
        </p:spPr>
      </p:pic>
      <p:pic>
        <p:nvPicPr>
          <p:cNvPr id="31" name="Picture 30">
            <a:extLst>
              <a:ext uri="{FF2B5EF4-FFF2-40B4-BE49-F238E27FC236}">
                <a16:creationId xmlns="" xmlns:a16="http://schemas.microsoft.com/office/drawing/2014/main" id="{928155AE-DEA5-430A-A315-ACA763B15471}"/>
              </a:ext>
            </a:extLst>
          </p:cNvPr>
          <p:cNvPicPr>
            <a:picLocks noChangeAspect="1"/>
          </p:cNvPicPr>
          <p:nvPr/>
        </p:nvPicPr>
        <p:blipFill>
          <a:blip r:embed="rId5"/>
          <a:stretch>
            <a:fillRect/>
          </a:stretch>
        </p:blipFill>
        <p:spPr>
          <a:xfrm>
            <a:off x="2940039" y="3076501"/>
            <a:ext cx="573277" cy="490117"/>
          </a:xfrm>
          <a:prstGeom prst="rect">
            <a:avLst/>
          </a:prstGeom>
        </p:spPr>
      </p:pic>
      <p:pic>
        <p:nvPicPr>
          <p:cNvPr id="32" name="Picture 31">
            <a:extLst>
              <a:ext uri="{FF2B5EF4-FFF2-40B4-BE49-F238E27FC236}">
                <a16:creationId xmlns="" xmlns:a16="http://schemas.microsoft.com/office/drawing/2014/main" id="{0D5B7D50-4634-490F-B99C-CD0A41955146}"/>
              </a:ext>
            </a:extLst>
          </p:cNvPr>
          <p:cNvPicPr>
            <a:picLocks noChangeAspect="1"/>
          </p:cNvPicPr>
          <p:nvPr/>
        </p:nvPicPr>
        <p:blipFill>
          <a:blip r:embed="rId5"/>
          <a:stretch>
            <a:fillRect/>
          </a:stretch>
        </p:blipFill>
        <p:spPr>
          <a:xfrm>
            <a:off x="1862510" y="2201614"/>
            <a:ext cx="749220" cy="640538"/>
          </a:xfrm>
          <a:prstGeom prst="rect">
            <a:avLst/>
          </a:prstGeom>
        </p:spPr>
      </p:pic>
      <p:pic>
        <p:nvPicPr>
          <p:cNvPr id="33" name="Picture 32">
            <a:extLst>
              <a:ext uri="{FF2B5EF4-FFF2-40B4-BE49-F238E27FC236}">
                <a16:creationId xmlns="" xmlns:a16="http://schemas.microsoft.com/office/drawing/2014/main" id="{40E039D9-3EE6-4DC4-8E2B-C18C61A879BE}"/>
              </a:ext>
            </a:extLst>
          </p:cNvPr>
          <p:cNvPicPr>
            <a:picLocks noChangeAspect="1"/>
          </p:cNvPicPr>
          <p:nvPr/>
        </p:nvPicPr>
        <p:blipFill>
          <a:blip r:embed="rId4"/>
          <a:stretch>
            <a:fillRect/>
          </a:stretch>
        </p:blipFill>
        <p:spPr>
          <a:xfrm>
            <a:off x="340200" y="2842152"/>
            <a:ext cx="351414" cy="655427"/>
          </a:xfrm>
          <a:prstGeom prst="rect">
            <a:avLst/>
          </a:prstGeom>
        </p:spPr>
      </p:pic>
      <p:pic>
        <p:nvPicPr>
          <p:cNvPr id="34" name="Picture 33">
            <a:extLst>
              <a:ext uri="{FF2B5EF4-FFF2-40B4-BE49-F238E27FC236}">
                <a16:creationId xmlns="" xmlns:a16="http://schemas.microsoft.com/office/drawing/2014/main" id="{5C561B9D-9439-472B-8BD8-9829DF3B5015}"/>
              </a:ext>
            </a:extLst>
          </p:cNvPr>
          <p:cNvPicPr>
            <a:picLocks noChangeAspect="1"/>
          </p:cNvPicPr>
          <p:nvPr/>
        </p:nvPicPr>
        <p:blipFill>
          <a:blip r:embed="rId6"/>
          <a:stretch>
            <a:fillRect/>
          </a:stretch>
        </p:blipFill>
        <p:spPr>
          <a:xfrm>
            <a:off x="530714" y="2833439"/>
            <a:ext cx="351414" cy="664140"/>
          </a:xfrm>
          <a:prstGeom prst="rect">
            <a:avLst/>
          </a:prstGeom>
        </p:spPr>
      </p:pic>
      <p:pic>
        <p:nvPicPr>
          <p:cNvPr id="37" name="Picture 36">
            <a:extLst>
              <a:ext uri="{FF2B5EF4-FFF2-40B4-BE49-F238E27FC236}">
                <a16:creationId xmlns="" xmlns:a16="http://schemas.microsoft.com/office/drawing/2014/main" id="{BE9F94B6-3592-45C6-B1C5-A5CEC8C42457}"/>
              </a:ext>
            </a:extLst>
          </p:cNvPr>
          <p:cNvPicPr>
            <a:picLocks noChangeAspect="1"/>
          </p:cNvPicPr>
          <p:nvPr/>
        </p:nvPicPr>
        <p:blipFill>
          <a:blip r:embed="rId4"/>
          <a:stretch>
            <a:fillRect/>
          </a:stretch>
        </p:blipFill>
        <p:spPr>
          <a:xfrm>
            <a:off x="1575839" y="2893588"/>
            <a:ext cx="351414" cy="655427"/>
          </a:xfrm>
          <a:prstGeom prst="rect">
            <a:avLst/>
          </a:prstGeom>
        </p:spPr>
      </p:pic>
      <p:pic>
        <p:nvPicPr>
          <p:cNvPr id="38" name="Picture 37">
            <a:extLst>
              <a:ext uri="{FF2B5EF4-FFF2-40B4-BE49-F238E27FC236}">
                <a16:creationId xmlns="" xmlns:a16="http://schemas.microsoft.com/office/drawing/2014/main" id="{44AD497F-8647-4062-B1D8-4A7C7E1296DC}"/>
              </a:ext>
            </a:extLst>
          </p:cNvPr>
          <p:cNvPicPr>
            <a:picLocks noChangeAspect="1"/>
          </p:cNvPicPr>
          <p:nvPr/>
        </p:nvPicPr>
        <p:blipFill>
          <a:blip r:embed="rId6"/>
          <a:stretch>
            <a:fillRect/>
          </a:stretch>
        </p:blipFill>
        <p:spPr>
          <a:xfrm>
            <a:off x="1766353" y="2884875"/>
            <a:ext cx="351414" cy="664140"/>
          </a:xfrm>
          <a:prstGeom prst="rect">
            <a:avLst/>
          </a:prstGeom>
        </p:spPr>
      </p:pic>
      <p:pic>
        <p:nvPicPr>
          <p:cNvPr id="39" name="Picture 38">
            <a:extLst>
              <a:ext uri="{FF2B5EF4-FFF2-40B4-BE49-F238E27FC236}">
                <a16:creationId xmlns="" xmlns:a16="http://schemas.microsoft.com/office/drawing/2014/main" id="{1C3B211E-3D4B-465B-9F83-BB236D249545}"/>
              </a:ext>
            </a:extLst>
          </p:cNvPr>
          <p:cNvPicPr>
            <a:picLocks noChangeAspect="1"/>
          </p:cNvPicPr>
          <p:nvPr/>
        </p:nvPicPr>
        <p:blipFill>
          <a:blip r:embed="rId4"/>
          <a:stretch>
            <a:fillRect/>
          </a:stretch>
        </p:blipFill>
        <p:spPr>
          <a:xfrm>
            <a:off x="2364177" y="2924400"/>
            <a:ext cx="351414" cy="655427"/>
          </a:xfrm>
          <a:prstGeom prst="rect">
            <a:avLst/>
          </a:prstGeom>
        </p:spPr>
      </p:pic>
      <p:pic>
        <p:nvPicPr>
          <p:cNvPr id="40" name="Picture 39">
            <a:extLst>
              <a:ext uri="{FF2B5EF4-FFF2-40B4-BE49-F238E27FC236}">
                <a16:creationId xmlns="" xmlns:a16="http://schemas.microsoft.com/office/drawing/2014/main" id="{58499D6C-3F70-4E86-B18C-7F0F3CCA8B0F}"/>
              </a:ext>
            </a:extLst>
          </p:cNvPr>
          <p:cNvPicPr>
            <a:picLocks noChangeAspect="1"/>
          </p:cNvPicPr>
          <p:nvPr/>
        </p:nvPicPr>
        <p:blipFill>
          <a:blip r:embed="rId6"/>
          <a:stretch>
            <a:fillRect/>
          </a:stretch>
        </p:blipFill>
        <p:spPr>
          <a:xfrm>
            <a:off x="2554691" y="2915687"/>
            <a:ext cx="351414" cy="664140"/>
          </a:xfrm>
          <a:prstGeom prst="rect">
            <a:avLst/>
          </a:prstGeom>
        </p:spPr>
      </p:pic>
      <p:pic>
        <p:nvPicPr>
          <p:cNvPr id="41" name="Picture 40">
            <a:extLst>
              <a:ext uri="{FF2B5EF4-FFF2-40B4-BE49-F238E27FC236}">
                <a16:creationId xmlns="" xmlns:a16="http://schemas.microsoft.com/office/drawing/2014/main" id="{427107A6-A85B-4610-9779-213D2D55E1A5}"/>
              </a:ext>
            </a:extLst>
          </p:cNvPr>
          <p:cNvPicPr>
            <a:picLocks noChangeAspect="1"/>
          </p:cNvPicPr>
          <p:nvPr/>
        </p:nvPicPr>
        <p:blipFill>
          <a:blip r:embed="rId4"/>
          <a:stretch>
            <a:fillRect/>
          </a:stretch>
        </p:blipFill>
        <p:spPr>
          <a:xfrm>
            <a:off x="3549995" y="2937078"/>
            <a:ext cx="351414" cy="655427"/>
          </a:xfrm>
          <a:prstGeom prst="rect">
            <a:avLst/>
          </a:prstGeom>
        </p:spPr>
      </p:pic>
      <p:pic>
        <p:nvPicPr>
          <p:cNvPr id="42" name="Picture 41">
            <a:extLst>
              <a:ext uri="{FF2B5EF4-FFF2-40B4-BE49-F238E27FC236}">
                <a16:creationId xmlns="" xmlns:a16="http://schemas.microsoft.com/office/drawing/2014/main" id="{FDAB6630-810C-4BEE-A578-8772411C44CF}"/>
              </a:ext>
            </a:extLst>
          </p:cNvPr>
          <p:cNvPicPr>
            <a:picLocks noChangeAspect="1"/>
          </p:cNvPicPr>
          <p:nvPr/>
        </p:nvPicPr>
        <p:blipFill>
          <a:blip r:embed="rId6"/>
          <a:stretch>
            <a:fillRect/>
          </a:stretch>
        </p:blipFill>
        <p:spPr>
          <a:xfrm>
            <a:off x="3740509" y="2928365"/>
            <a:ext cx="351414" cy="664140"/>
          </a:xfrm>
          <a:prstGeom prst="rect">
            <a:avLst/>
          </a:prstGeom>
        </p:spPr>
      </p:pic>
      <p:pic>
        <p:nvPicPr>
          <p:cNvPr id="43" name="Picture 42">
            <a:extLst>
              <a:ext uri="{FF2B5EF4-FFF2-40B4-BE49-F238E27FC236}">
                <a16:creationId xmlns="" xmlns:a16="http://schemas.microsoft.com/office/drawing/2014/main" id="{0B0CC6A1-53FA-434D-910E-8AC4808999FA}"/>
              </a:ext>
            </a:extLst>
          </p:cNvPr>
          <p:cNvPicPr>
            <a:picLocks noChangeAspect="1"/>
          </p:cNvPicPr>
          <p:nvPr/>
        </p:nvPicPr>
        <p:blipFill>
          <a:blip r:embed="rId4"/>
          <a:stretch>
            <a:fillRect/>
          </a:stretch>
        </p:blipFill>
        <p:spPr>
          <a:xfrm>
            <a:off x="1224425" y="2135290"/>
            <a:ext cx="351414" cy="655427"/>
          </a:xfrm>
          <a:prstGeom prst="rect">
            <a:avLst/>
          </a:prstGeom>
        </p:spPr>
      </p:pic>
      <p:pic>
        <p:nvPicPr>
          <p:cNvPr id="44" name="Picture 43">
            <a:extLst>
              <a:ext uri="{FF2B5EF4-FFF2-40B4-BE49-F238E27FC236}">
                <a16:creationId xmlns="" xmlns:a16="http://schemas.microsoft.com/office/drawing/2014/main" id="{CCDF48D1-BA27-48C6-826C-D0E3589D9AA4}"/>
              </a:ext>
            </a:extLst>
          </p:cNvPr>
          <p:cNvPicPr>
            <a:picLocks noChangeAspect="1"/>
          </p:cNvPicPr>
          <p:nvPr/>
        </p:nvPicPr>
        <p:blipFill>
          <a:blip r:embed="rId6"/>
          <a:stretch>
            <a:fillRect/>
          </a:stretch>
        </p:blipFill>
        <p:spPr>
          <a:xfrm>
            <a:off x="1414939" y="2126577"/>
            <a:ext cx="351414" cy="664140"/>
          </a:xfrm>
          <a:prstGeom prst="rect">
            <a:avLst/>
          </a:prstGeom>
        </p:spPr>
      </p:pic>
      <p:pic>
        <p:nvPicPr>
          <p:cNvPr id="45" name="Picture 44">
            <a:extLst>
              <a:ext uri="{FF2B5EF4-FFF2-40B4-BE49-F238E27FC236}">
                <a16:creationId xmlns="" xmlns:a16="http://schemas.microsoft.com/office/drawing/2014/main" id="{CA08A053-924F-4ED1-89B8-7997AFC96125}"/>
              </a:ext>
            </a:extLst>
          </p:cNvPr>
          <p:cNvPicPr>
            <a:picLocks noChangeAspect="1"/>
          </p:cNvPicPr>
          <p:nvPr/>
        </p:nvPicPr>
        <p:blipFill>
          <a:blip r:embed="rId4"/>
          <a:stretch>
            <a:fillRect/>
          </a:stretch>
        </p:blipFill>
        <p:spPr>
          <a:xfrm>
            <a:off x="2707045" y="2146983"/>
            <a:ext cx="351414" cy="655427"/>
          </a:xfrm>
          <a:prstGeom prst="rect">
            <a:avLst/>
          </a:prstGeom>
        </p:spPr>
      </p:pic>
      <p:pic>
        <p:nvPicPr>
          <p:cNvPr id="46" name="Picture 45">
            <a:extLst>
              <a:ext uri="{FF2B5EF4-FFF2-40B4-BE49-F238E27FC236}">
                <a16:creationId xmlns="" xmlns:a16="http://schemas.microsoft.com/office/drawing/2014/main" id="{0ECE34A7-0647-4928-915C-1CBBA0C9E6BF}"/>
              </a:ext>
            </a:extLst>
          </p:cNvPr>
          <p:cNvPicPr>
            <a:picLocks noChangeAspect="1"/>
          </p:cNvPicPr>
          <p:nvPr/>
        </p:nvPicPr>
        <p:blipFill>
          <a:blip r:embed="rId6"/>
          <a:stretch>
            <a:fillRect/>
          </a:stretch>
        </p:blipFill>
        <p:spPr>
          <a:xfrm>
            <a:off x="2897559" y="2138270"/>
            <a:ext cx="351414" cy="664140"/>
          </a:xfrm>
          <a:prstGeom prst="rect">
            <a:avLst/>
          </a:prstGeom>
        </p:spPr>
      </p:pic>
    </p:spTree>
    <p:extLst>
      <p:ext uri="{BB962C8B-B14F-4D97-AF65-F5344CB8AC3E}">
        <p14:creationId xmlns:p14="http://schemas.microsoft.com/office/powerpoint/2010/main" val="1699791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365678" y="74072"/>
            <a:ext cx="6774287" cy="857400"/>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dirty="0">
                <a:solidFill>
                  <a:schemeClr val="dk1"/>
                </a:solidFill>
                <a:latin typeface="Courier New"/>
                <a:ea typeface="Courier New"/>
                <a:cs typeface="Courier New"/>
                <a:sym typeface="Courier New"/>
              </a:rPr>
              <a:t>Thank You, Sponsors!</a:t>
            </a:r>
          </a:p>
        </p:txBody>
      </p:sp>
      <p:pic>
        <p:nvPicPr>
          <p:cNvPr id="200" name="Shape 200"/>
          <p:cNvPicPr preferRelativeResize="0"/>
          <p:nvPr/>
        </p:nvPicPr>
        <p:blipFill rotWithShape="1">
          <a:blip r:embed="rId3">
            <a:alphaModFix/>
          </a:blip>
          <a:srcRect/>
          <a:stretch/>
        </p:blipFill>
        <p:spPr>
          <a:xfrm>
            <a:off x="84535" y="1063378"/>
            <a:ext cx="2725949" cy="785949"/>
          </a:xfrm>
          <a:prstGeom prst="rect">
            <a:avLst/>
          </a:prstGeom>
          <a:noFill/>
          <a:ln>
            <a:noFill/>
          </a:ln>
        </p:spPr>
      </p:pic>
      <p:pic>
        <p:nvPicPr>
          <p:cNvPr id="203" name="Shape 203" descr="Image result for lockheed martin logo"/>
          <p:cNvPicPr preferRelativeResize="0"/>
          <p:nvPr/>
        </p:nvPicPr>
        <p:blipFill rotWithShape="1">
          <a:blip r:embed="rId4">
            <a:alphaModFix/>
          </a:blip>
          <a:srcRect/>
          <a:stretch/>
        </p:blipFill>
        <p:spPr>
          <a:xfrm>
            <a:off x="3854025" y="3121838"/>
            <a:ext cx="4767284" cy="781051"/>
          </a:xfrm>
          <a:prstGeom prst="rect">
            <a:avLst/>
          </a:prstGeom>
          <a:noFill/>
          <a:ln>
            <a:noFill/>
          </a:ln>
        </p:spPr>
      </p:pic>
      <p:pic>
        <p:nvPicPr>
          <p:cNvPr id="206" name="Shape 206" descr="monster"/>
          <p:cNvPicPr preferRelativeResize="0"/>
          <p:nvPr/>
        </p:nvPicPr>
        <p:blipFill rotWithShape="1">
          <a:blip r:embed="rId5">
            <a:alphaModFix/>
          </a:blip>
          <a:srcRect/>
          <a:stretch/>
        </p:blipFill>
        <p:spPr>
          <a:xfrm>
            <a:off x="26854" y="3906064"/>
            <a:ext cx="2171027" cy="1432878"/>
          </a:xfrm>
          <a:prstGeom prst="rect">
            <a:avLst/>
          </a:prstGeom>
          <a:noFill/>
          <a:ln>
            <a:noFill/>
          </a:ln>
        </p:spPr>
      </p:pic>
      <p:pic>
        <p:nvPicPr>
          <p:cNvPr id="209" name="Shape 209" descr="soylent"/>
          <p:cNvPicPr preferRelativeResize="0"/>
          <p:nvPr/>
        </p:nvPicPr>
        <p:blipFill rotWithShape="1">
          <a:blip r:embed="rId6">
            <a:alphaModFix/>
          </a:blip>
          <a:srcRect/>
          <a:stretch/>
        </p:blipFill>
        <p:spPr>
          <a:xfrm>
            <a:off x="7064760" y="1021798"/>
            <a:ext cx="1757824" cy="827529"/>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4928" y="839623"/>
            <a:ext cx="1231078" cy="1334489"/>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445" y="1994056"/>
            <a:ext cx="2250834" cy="1051029"/>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7667" y="2213969"/>
            <a:ext cx="2489916" cy="611202"/>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7193" y="2230794"/>
            <a:ext cx="2934560" cy="792398"/>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477" y="3121838"/>
            <a:ext cx="3113718" cy="834160"/>
          </a:xfrm>
          <a:prstGeom prst="rect">
            <a:avLst/>
          </a:prstGeom>
        </p:spPr>
      </p:pic>
      <p:pic>
        <p:nvPicPr>
          <p:cNvPr id="18" name="Shape 222"/>
          <p:cNvPicPr preferRelativeResize="0"/>
          <p:nvPr/>
        </p:nvPicPr>
        <p:blipFill rotWithShape="1">
          <a:blip r:embed="rId12">
            <a:alphaModFix/>
          </a:blip>
          <a:srcRect/>
          <a:stretch/>
        </p:blipFill>
        <p:spPr>
          <a:xfrm>
            <a:off x="2336336" y="4097682"/>
            <a:ext cx="3963309" cy="785974"/>
          </a:xfrm>
          <a:prstGeom prst="rect">
            <a:avLst/>
          </a:prstGeom>
          <a:noFill/>
          <a:ln>
            <a:noFill/>
          </a:ln>
        </p:spPr>
      </p:pic>
      <p:pic>
        <p:nvPicPr>
          <p:cNvPr id="19" name="Shape 219" descr="dig"/>
          <p:cNvPicPr preferRelativeResize="0"/>
          <p:nvPr/>
        </p:nvPicPr>
        <p:blipFill rotWithShape="1">
          <a:blip r:embed="rId13">
            <a:alphaModFix/>
          </a:blip>
          <a:srcRect/>
          <a:stretch/>
        </p:blipFill>
        <p:spPr>
          <a:xfrm>
            <a:off x="6539284" y="4097682"/>
            <a:ext cx="2082025" cy="777624"/>
          </a:xfrm>
          <a:prstGeom prst="rect">
            <a:avLst/>
          </a:prstGeom>
          <a:noFill/>
          <a:ln>
            <a:noFill/>
          </a:ln>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19146" y="1033698"/>
            <a:ext cx="2172809" cy="915004"/>
          </a:xfrm>
          <a:prstGeom prst="rect">
            <a:avLst/>
          </a:prstGeom>
        </p:spPr>
      </p:pic>
    </p:spTree>
  </p:cSld>
  <p:clrMapOvr>
    <a:masterClrMapping/>
  </p:clrMapOvr>
  <p:transition spd="slow">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C4DE84-F186-4423-96E0-4495E265BCD5}"/>
              </a:ext>
            </a:extLst>
          </p:cNvPr>
          <p:cNvSpPr>
            <a:spLocks noGrp="1"/>
          </p:cNvSpPr>
          <p:nvPr>
            <p:ph type="title"/>
          </p:nvPr>
        </p:nvSpPr>
        <p:spPr/>
        <p:txBody>
          <a:bodyPr/>
          <a:lstStyle/>
          <a:p>
            <a:r>
              <a:rPr lang="en-US" dirty="0"/>
              <a:t>Mario Kart </a:t>
            </a:r>
            <a:r>
              <a:rPr lang="en-US" sz="2000" dirty="0"/>
              <a:t>&amp;</a:t>
            </a:r>
            <a:r>
              <a:rPr lang="en-US" dirty="0"/>
              <a:t> 1 – 2 Switch</a:t>
            </a:r>
          </a:p>
        </p:txBody>
      </p:sp>
      <p:pic>
        <p:nvPicPr>
          <p:cNvPr id="4" name="Picture 3">
            <a:extLst>
              <a:ext uri="{FF2B5EF4-FFF2-40B4-BE49-F238E27FC236}">
                <a16:creationId xmlns="" xmlns:a16="http://schemas.microsoft.com/office/drawing/2014/main" id="{44B62ABC-8A4B-4116-96D9-1C216A74C12A}"/>
              </a:ext>
            </a:extLst>
          </p:cNvPr>
          <p:cNvPicPr>
            <a:picLocks noChangeAspect="1"/>
          </p:cNvPicPr>
          <p:nvPr/>
        </p:nvPicPr>
        <p:blipFill>
          <a:blip r:embed="rId2"/>
          <a:stretch>
            <a:fillRect/>
          </a:stretch>
        </p:blipFill>
        <p:spPr>
          <a:xfrm>
            <a:off x="585052" y="2162175"/>
            <a:ext cx="3173296" cy="2362202"/>
          </a:xfrm>
          <a:prstGeom prst="rect">
            <a:avLst/>
          </a:prstGeom>
        </p:spPr>
      </p:pic>
      <p:pic>
        <p:nvPicPr>
          <p:cNvPr id="5" name="Picture 4">
            <a:extLst>
              <a:ext uri="{FF2B5EF4-FFF2-40B4-BE49-F238E27FC236}">
                <a16:creationId xmlns="" xmlns:a16="http://schemas.microsoft.com/office/drawing/2014/main" id="{6A6CF6B8-332B-41A0-81A1-F3B4205A7167}"/>
              </a:ext>
            </a:extLst>
          </p:cNvPr>
          <p:cNvPicPr>
            <a:picLocks noChangeAspect="1"/>
          </p:cNvPicPr>
          <p:nvPr/>
        </p:nvPicPr>
        <p:blipFill>
          <a:blip r:embed="rId3"/>
          <a:stretch>
            <a:fillRect/>
          </a:stretch>
        </p:blipFill>
        <p:spPr>
          <a:xfrm>
            <a:off x="4744806" y="2405061"/>
            <a:ext cx="3574152" cy="1876430"/>
          </a:xfrm>
          <a:prstGeom prst="rect">
            <a:avLst/>
          </a:prstGeom>
        </p:spPr>
      </p:pic>
    </p:spTree>
    <p:extLst>
      <p:ext uri="{BB962C8B-B14F-4D97-AF65-F5344CB8AC3E}">
        <p14:creationId xmlns:p14="http://schemas.microsoft.com/office/powerpoint/2010/main" val="241862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99B120-1B50-4793-9419-71E797D4D0AC}"/>
              </a:ext>
            </a:extLst>
          </p:cNvPr>
          <p:cNvSpPr>
            <a:spLocks noGrp="1"/>
          </p:cNvSpPr>
          <p:nvPr>
            <p:ph type="title"/>
          </p:nvPr>
        </p:nvSpPr>
        <p:spPr>
          <a:xfrm>
            <a:off x="1343025" y="710440"/>
            <a:ext cx="6457950" cy="969771"/>
          </a:xfrm>
        </p:spPr>
        <p:txBody>
          <a:bodyPr/>
          <a:lstStyle/>
          <a:p>
            <a:pPr algn="ctr"/>
            <a:r>
              <a:rPr lang="en-US" dirty="0"/>
              <a:t>Something More Traditional</a:t>
            </a:r>
          </a:p>
        </p:txBody>
      </p:sp>
      <p:pic>
        <p:nvPicPr>
          <p:cNvPr id="5" name="Content Placeholder 4">
            <a:extLst>
              <a:ext uri="{FF2B5EF4-FFF2-40B4-BE49-F238E27FC236}">
                <a16:creationId xmlns="" xmlns:a16="http://schemas.microsoft.com/office/drawing/2014/main" id="{919F7031-B2A4-41CB-8708-04BFF67D0BD2}"/>
              </a:ext>
            </a:extLst>
          </p:cNvPr>
          <p:cNvPicPr>
            <a:picLocks noGrp="1" noChangeAspect="1"/>
          </p:cNvPicPr>
          <p:nvPr>
            <p:ph idx="1"/>
          </p:nvPr>
        </p:nvPicPr>
        <p:blipFill>
          <a:blip r:embed="rId2"/>
          <a:stretch>
            <a:fillRect/>
          </a:stretch>
        </p:blipFill>
        <p:spPr>
          <a:xfrm>
            <a:off x="1156320" y="2264786"/>
            <a:ext cx="2438217" cy="2259813"/>
          </a:xfrm>
          <a:prstGeom prst="rect">
            <a:avLst/>
          </a:prstGeom>
        </p:spPr>
      </p:pic>
      <p:pic>
        <p:nvPicPr>
          <p:cNvPr id="6" name="Picture 5">
            <a:extLst>
              <a:ext uri="{FF2B5EF4-FFF2-40B4-BE49-F238E27FC236}">
                <a16:creationId xmlns="" xmlns:a16="http://schemas.microsoft.com/office/drawing/2014/main" id="{5E759382-21FD-4429-9CB9-C6E2BD4C8135}"/>
              </a:ext>
            </a:extLst>
          </p:cNvPr>
          <p:cNvPicPr>
            <a:picLocks noChangeAspect="1"/>
          </p:cNvPicPr>
          <p:nvPr/>
        </p:nvPicPr>
        <p:blipFill>
          <a:blip r:embed="rId3"/>
          <a:stretch>
            <a:fillRect/>
          </a:stretch>
        </p:blipFill>
        <p:spPr>
          <a:xfrm>
            <a:off x="6125461" y="1941410"/>
            <a:ext cx="1032083" cy="2699729"/>
          </a:xfrm>
          <a:prstGeom prst="rect">
            <a:avLst/>
          </a:prstGeom>
        </p:spPr>
      </p:pic>
    </p:spTree>
    <p:extLst>
      <p:ext uri="{BB962C8B-B14F-4D97-AF65-F5344CB8AC3E}">
        <p14:creationId xmlns:p14="http://schemas.microsoft.com/office/powerpoint/2010/main" val="18903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BA15E6-C7AE-4FF7-BD10-3B0CFFCB743E}"/>
              </a:ext>
            </a:extLst>
          </p:cNvPr>
          <p:cNvSpPr>
            <a:spLocks noGrp="1"/>
          </p:cNvSpPr>
          <p:nvPr>
            <p:ph type="title"/>
          </p:nvPr>
        </p:nvSpPr>
        <p:spPr>
          <a:xfrm>
            <a:off x="1533525" y="565660"/>
            <a:ext cx="6457950" cy="969771"/>
          </a:xfrm>
        </p:spPr>
        <p:txBody>
          <a:bodyPr/>
          <a:lstStyle/>
          <a:p>
            <a:pPr algn="ctr"/>
            <a:r>
              <a:rPr lang="en-US" dirty="0"/>
              <a:t>MR. Robot Challenge</a:t>
            </a:r>
          </a:p>
        </p:txBody>
      </p:sp>
      <p:pic>
        <p:nvPicPr>
          <p:cNvPr id="5" name="Content Placeholder 4">
            <a:extLst>
              <a:ext uri="{FF2B5EF4-FFF2-40B4-BE49-F238E27FC236}">
                <a16:creationId xmlns="" xmlns:a16="http://schemas.microsoft.com/office/drawing/2014/main" id="{AE8F9E59-8841-4A96-BC50-B8F305F4003A}"/>
              </a:ext>
            </a:extLst>
          </p:cNvPr>
          <p:cNvPicPr>
            <a:picLocks noGrp="1" noChangeAspect="1"/>
          </p:cNvPicPr>
          <p:nvPr>
            <p:ph idx="1"/>
          </p:nvPr>
        </p:nvPicPr>
        <p:blipFill>
          <a:blip r:embed="rId2"/>
          <a:stretch>
            <a:fillRect/>
          </a:stretch>
        </p:blipFill>
        <p:spPr>
          <a:xfrm>
            <a:off x="2040467" y="1671639"/>
            <a:ext cx="5444066" cy="3062286"/>
          </a:xfrm>
          <a:prstGeom prst="rect">
            <a:avLst/>
          </a:prstGeom>
        </p:spPr>
      </p:pic>
    </p:spTree>
    <p:extLst>
      <p:ext uri="{BB962C8B-B14F-4D97-AF65-F5344CB8AC3E}">
        <p14:creationId xmlns:p14="http://schemas.microsoft.com/office/powerpoint/2010/main" val="3300283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4600" cap="none" dirty="0">
                <a:solidFill>
                  <a:schemeClr val="lt1"/>
                </a:solidFill>
                <a:latin typeface="Mongolian Baiti" panose="03000500000000000000" pitchFamily="66" charset="0"/>
                <a:ea typeface="Courier New"/>
                <a:cs typeface="Mongolian Baiti" panose="03000500000000000000" pitchFamily="66" charset="0"/>
                <a:sym typeface="Courier New"/>
              </a:rPr>
              <a:t>Project Submission</a:t>
            </a:r>
            <a:endParaRPr lang="en" sz="4600" i="0" u="none" strike="noStrike" cap="none"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
        <p:nvSpPr>
          <p:cNvPr id="5" name="Shape 188"/>
          <p:cNvSpPr txBox="1">
            <a:spLocks/>
          </p:cNvSpPr>
          <p:nvPr/>
        </p:nvSpPr>
        <p:spPr>
          <a:xfrm>
            <a:off x="171878" y="1168782"/>
            <a:ext cx="8717739" cy="3760728"/>
          </a:xfrm>
          <a:prstGeom prst="rect">
            <a:avLst/>
          </a:prstGeom>
          <a:noFill/>
          <a:ln>
            <a:noFill/>
          </a:ln>
          <a:effectLst>
            <a:outerShdw blurRad="25400">
              <a:srgbClr val="000000">
                <a:alpha val="45882"/>
              </a:srgbClr>
            </a:outerShdw>
          </a:effectLst>
        </p:spPr>
        <p:txBody>
          <a:bodyPr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Sign up on DevPost</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Submit relevant materials (video, pictures, code, etc.) of your hack</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Don’t forget to include your team members</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Deadline is 2pm on Sunday January 6</a:t>
            </a:r>
            <a:r>
              <a:rPr lang="en" sz="2850" baseline="30000" dirty="0">
                <a:solidFill>
                  <a:schemeClr val="lt1"/>
                </a:solidFill>
                <a:latin typeface="Mongolian Baiti" panose="03000500000000000000" pitchFamily="66" charset="0"/>
                <a:ea typeface="Courier New"/>
                <a:cs typeface="Mongolian Baiti" panose="03000500000000000000" pitchFamily="66" charset="0"/>
                <a:sym typeface="Courier New"/>
              </a:rPr>
              <a:t>th</a:t>
            </a:r>
            <a:endParaRPr lang="en" sz="2700" dirty="0">
              <a:solidFill>
                <a:schemeClr val="lt1"/>
              </a:solidFill>
              <a:latin typeface="Mongolian Baiti" panose="03000500000000000000" pitchFamily="66" charset="0"/>
              <a:ea typeface="Courier New"/>
              <a:cs typeface="Mongolian Baiti" panose="03000500000000000000" pitchFamily="66" charset="0"/>
              <a:sym typeface="Courier New"/>
            </a:endParaRPr>
          </a:p>
          <a:p>
            <a:pPr marL="565150" lvl="0" indent="-514350">
              <a:lnSpc>
                <a:spcPct val="100000"/>
              </a:lnSpc>
              <a:spcBef>
                <a:spcPts val="0"/>
              </a:spcBef>
              <a:buClr>
                <a:schemeClr val="lt1"/>
              </a:buClr>
              <a:buSzPts val="2800"/>
              <a:buFont typeface="Lustria"/>
              <a:buAutoNum type="arabicPeriod"/>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No late submissions will be accepted!</a:t>
            </a:r>
            <a:endParaRPr lang="en" sz="2850"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Tree>
    <p:extLst>
      <p:ext uri="{BB962C8B-B14F-4D97-AF65-F5344CB8AC3E}">
        <p14:creationId xmlns:p14="http://schemas.microsoft.com/office/powerpoint/2010/main" val="1366016582"/>
      </p:ext>
    </p:extLst>
  </p:cSld>
  <p:clrMapOvr>
    <a:masterClrMapping/>
  </p:clrMapOvr>
  <p:transition spd="slow">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892077"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4600" cap="none" dirty="0">
                <a:solidFill>
                  <a:schemeClr val="lt1"/>
                </a:solidFill>
                <a:latin typeface="Mongolian Baiti" panose="03000500000000000000" pitchFamily="66" charset="0"/>
                <a:ea typeface="Courier New"/>
                <a:cs typeface="Mongolian Baiti" panose="03000500000000000000" pitchFamily="66" charset="0"/>
                <a:sym typeface="Courier New"/>
              </a:rPr>
              <a:t>General Rules &amp; Notes</a:t>
            </a:r>
            <a:endParaRPr lang="en" sz="4600" i="0" u="none" strike="noStrike" cap="none"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
        <p:nvSpPr>
          <p:cNvPr id="5" name="Shape 188"/>
          <p:cNvSpPr txBox="1">
            <a:spLocks/>
          </p:cNvSpPr>
          <p:nvPr/>
        </p:nvSpPr>
        <p:spPr>
          <a:xfrm>
            <a:off x="171878" y="1168782"/>
            <a:ext cx="8717739" cy="3760728"/>
          </a:xfrm>
          <a:prstGeom prst="rect">
            <a:avLst/>
          </a:prstGeom>
          <a:noFill/>
          <a:ln>
            <a:noFill/>
          </a:ln>
          <a:effectLst>
            <a:outerShdw blurRad="25400">
              <a:srgbClr val="000000">
                <a:alpha val="45882"/>
              </a:srgbClr>
            </a:outerShdw>
          </a:effectLst>
        </p:spPr>
        <p:txBody>
          <a:bodyPr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Be kind and respectful (to each other and the environment/equipment around you)</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Stay in designated areas</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If you have any questions or concerns, don’t hesitate to approach one of our volunteers or organizers</a:t>
            </a:r>
          </a:p>
          <a:p>
            <a:pPr marL="565150" lvl="0" indent="-514350">
              <a:lnSpc>
                <a:spcPct val="100000"/>
              </a:lnSpc>
              <a:spcBef>
                <a:spcPts val="0"/>
              </a:spcBef>
              <a:buClr>
                <a:schemeClr val="lt1"/>
              </a:buClr>
              <a:buSzPts val="2800"/>
              <a:buFont typeface="Lustria"/>
              <a:buAutoNum type="arabicPeriod"/>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Have fun!</a:t>
            </a:r>
          </a:p>
          <a:p>
            <a:pPr marL="565150" lvl="0" indent="-514350">
              <a:lnSpc>
                <a:spcPct val="100000"/>
              </a:lnSpc>
              <a:spcBef>
                <a:spcPts val="0"/>
              </a:spcBef>
              <a:buClr>
                <a:schemeClr val="lt1"/>
              </a:buClr>
              <a:buSzPts val="2800"/>
              <a:buFont typeface="Lustria"/>
              <a:buAutoNum type="arabicPeriod"/>
            </a:pPr>
            <a:endParaRPr lang="en" sz="2850"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Tree>
    <p:extLst>
      <p:ext uri="{BB962C8B-B14F-4D97-AF65-F5344CB8AC3E}">
        <p14:creationId xmlns:p14="http://schemas.microsoft.com/office/powerpoint/2010/main" val="947343501"/>
      </p:ext>
    </p:extLst>
  </p:cSld>
  <p:clrMapOvr>
    <a:masterClrMapping/>
  </p:clrMapOvr>
  <p:transition spd="slow">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4600" cap="none" dirty="0">
                <a:solidFill>
                  <a:schemeClr val="lt1"/>
                </a:solidFill>
                <a:latin typeface="Mongolian Baiti" panose="03000500000000000000" pitchFamily="66" charset="0"/>
                <a:ea typeface="Courier New"/>
                <a:cs typeface="Mongolian Baiti" panose="03000500000000000000" pitchFamily="66" charset="0"/>
                <a:sym typeface="Courier New"/>
              </a:rPr>
              <a:t>Internet Connection</a:t>
            </a:r>
            <a:endParaRPr lang="en" sz="4600" i="0" u="none" strike="noStrike" cap="none"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
        <p:nvSpPr>
          <p:cNvPr id="5" name="Shape 188"/>
          <p:cNvSpPr txBox="1">
            <a:spLocks/>
          </p:cNvSpPr>
          <p:nvPr/>
        </p:nvSpPr>
        <p:spPr>
          <a:xfrm>
            <a:off x="171878" y="1074337"/>
            <a:ext cx="8717739" cy="3760728"/>
          </a:xfrm>
          <a:prstGeom prst="rect">
            <a:avLst/>
          </a:prstGeom>
          <a:noFill/>
          <a:ln>
            <a:noFill/>
          </a:ln>
          <a:effectLst>
            <a:outerShdw blurRad="25400">
              <a:srgbClr val="000000">
                <a:alpha val="45882"/>
              </a:srgbClr>
            </a:outerShdw>
          </a:effectLst>
        </p:spPr>
        <p:txBody>
          <a:bodyPr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38100" indent="0">
              <a:spcBef>
                <a:spcPts val="0"/>
              </a:spcBef>
              <a:buClr>
                <a:schemeClr val="lt2"/>
              </a:buClr>
              <a:buSzPts val="3000"/>
              <a:buNone/>
            </a:pPr>
            <a:r>
              <a:rPr lang="en-US" sz="3000" dirty="0">
                <a:latin typeface="Mongolian Baiti" panose="03000500000000000000" pitchFamily="66" charset="0"/>
                <a:ea typeface="Courier New"/>
                <a:cs typeface="Mongolian Baiti" panose="03000500000000000000" pitchFamily="66" charset="0"/>
                <a:sym typeface="Courier New"/>
              </a:rPr>
              <a:t>Mobile &amp; Wireless </a:t>
            </a:r>
          </a:p>
          <a:p>
            <a:pPr marL="895350" lvl="1" indent="-514350">
              <a:spcBef>
                <a:spcPts val="0"/>
              </a:spcBef>
              <a:buClr>
                <a:schemeClr val="tx1"/>
              </a:buClr>
              <a:buSzPts val="3000"/>
              <a:buFont typeface="+mj-lt"/>
              <a:buAutoNum type="arabicPeriod"/>
            </a:pPr>
            <a:r>
              <a:rPr lang="en-US" sz="2850" dirty="0">
                <a:latin typeface="Mongolian Baiti" panose="03000500000000000000" pitchFamily="66" charset="0"/>
                <a:ea typeface="Courier New"/>
                <a:cs typeface="Mongolian Baiti" panose="03000500000000000000" pitchFamily="66" charset="0"/>
                <a:sym typeface="Courier New"/>
              </a:rPr>
              <a:t>Connect to the network “</a:t>
            </a:r>
            <a:r>
              <a:rPr lang="en-US" sz="2850" dirty="0" err="1">
                <a:latin typeface="Mongolian Baiti" panose="03000500000000000000" pitchFamily="66" charset="0"/>
                <a:ea typeface="Courier New"/>
                <a:cs typeface="Mongolian Baiti" panose="03000500000000000000" pitchFamily="66" charset="0"/>
                <a:sym typeface="Courier New"/>
              </a:rPr>
              <a:t>drexelguest</a:t>
            </a:r>
            <a:r>
              <a:rPr lang="en-US" sz="2850" dirty="0">
                <a:latin typeface="Mongolian Baiti" panose="03000500000000000000" pitchFamily="66" charset="0"/>
                <a:ea typeface="Courier New"/>
                <a:cs typeface="Mongolian Baiti" panose="03000500000000000000" pitchFamily="66" charset="0"/>
                <a:sym typeface="Courier New"/>
              </a:rPr>
              <a:t>” </a:t>
            </a:r>
          </a:p>
          <a:p>
            <a:pPr marL="895350" lvl="1" indent="-514350">
              <a:spcBef>
                <a:spcPts val="0"/>
              </a:spcBef>
              <a:buClr>
                <a:schemeClr val="tx1"/>
              </a:buClr>
              <a:buSzPts val="3000"/>
              <a:buFont typeface="+mj-lt"/>
              <a:buAutoNum type="arabicPeriod"/>
            </a:pPr>
            <a:r>
              <a:rPr lang="en-US" sz="2850" dirty="0">
                <a:latin typeface="Mongolian Baiti" panose="03000500000000000000" pitchFamily="66" charset="0"/>
                <a:ea typeface="Courier New"/>
                <a:cs typeface="Mongolian Baiti" panose="03000500000000000000" pitchFamily="66" charset="0"/>
                <a:sym typeface="Courier New"/>
              </a:rPr>
              <a:t>Open up web browser and be redirected to Drexel Guest Welcome Page</a:t>
            </a:r>
          </a:p>
          <a:p>
            <a:pPr marL="895350" lvl="1" indent="-514350">
              <a:spcBef>
                <a:spcPts val="0"/>
              </a:spcBef>
              <a:buClr>
                <a:schemeClr val="tx1"/>
              </a:buClr>
              <a:buSzPts val="3000"/>
              <a:buFont typeface="+mj-lt"/>
              <a:buAutoNum type="arabicPeriod"/>
            </a:pPr>
            <a:r>
              <a:rPr lang="en-US" sz="2850" dirty="0">
                <a:latin typeface="Mongolian Baiti" panose="03000500000000000000" pitchFamily="66" charset="0"/>
                <a:ea typeface="Courier New"/>
                <a:cs typeface="Mongolian Baiti" panose="03000500000000000000" pitchFamily="66" charset="0"/>
                <a:sym typeface="Courier New"/>
              </a:rPr>
              <a:t>Select “Sponsored User” link and input credentials</a:t>
            </a:r>
          </a:p>
          <a:p>
            <a:pPr marL="1238250" lvl="2" indent="-514350">
              <a:spcBef>
                <a:spcPts val="0"/>
              </a:spcBef>
              <a:buClr>
                <a:schemeClr val="tx1"/>
              </a:buClr>
              <a:buSzPts val="3000"/>
              <a:buFont typeface="Wingdings" panose="05000000000000000000" pitchFamily="2" charset="2"/>
              <a:buChar char="v"/>
            </a:pPr>
            <a:r>
              <a:rPr lang="en-US" sz="2700" dirty="0">
                <a:latin typeface="Mongolian Baiti" panose="03000500000000000000" pitchFamily="66" charset="0"/>
                <a:ea typeface="Courier New"/>
                <a:cs typeface="Mongolian Baiti" panose="03000500000000000000" pitchFamily="66" charset="0"/>
                <a:sym typeface="Courier New"/>
              </a:rPr>
              <a:t>Username: </a:t>
            </a:r>
            <a:r>
              <a:rPr lang="en-US" sz="2700" dirty="0" err="1">
                <a:latin typeface="Mongolian Baiti" panose="03000500000000000000" pitchFamily="66" charset="0"/>
                <a:ea typeface="Courier New"/>
                <a:cs typeface="Mongolian Baiti" panose="03000500000000000000" pitchFamily="66" charset="0"/>
                <a:sym typeface="Courier New"/>
              </a:rPr>
              <a:t>dragonhacks</a:t>
            </a:r>
            <a:r>
              <a:rPr lang="en-US" sz="2700" dirty="0">
                <a:latin typeface="Mongolian Baiti" panose="03000500000000000000" pitchFamily="66" charset="0"/>
                <a:ea typeface="Courier New"/>
                <a:cs typeface="Mongolian Baiti" panose="03000500000000000000" pitchFamily="66" charset="0"/>
                <a:sym typeface="Courier New"/>
              </a:rPr>
              <a:t>	</a:t>
            </a:r>
          </a:p>
          <a:p>
            <a:pPr marL="1238250" lvl="2" indent="-514350">
              <a:spcBef>
                <a:spcPts val="0"/>
              </a:spcBef>
              <a:buClr>
                <a:schemeClr val="tx1"/>
              </a:buClr>
              <a:buSzPts val="3000"/>
              <a:buFont typeface="Wingdings" panose="05000000000000000000" pitchFamily="2" charset="2"/>
              <a:buChar char="v"/>
            </a:pPr>
            <a:r>
              <a:rPr lang="en-US" sz="2700" dirty="0">
                <a:latin typeface="Mongolian Baiti" panose="03000500000000000000" pitchFamily="66" charset="0"/>
                <a:ea typeface="Courier New"/>
                <a:cs typeface="Mongolian Baiti" panose="03000500000000000000" pitchFamily="66" charset="0"/>
                <a:sym typeface="Courier New"/>
              </a:rPr>
              <a:t>Password: cold2018</a:t>
            </a:r>
          </a:p>
          <a:p>
            <a:pPr marL="895350" lvl="1" indent="-514350">
              <a:spcBef>
                <a:spcPts val="0"/>
              </a:spcBef>
              <a:buClr>
                <a:schemeClr val="tx1"/>
              </a:buClr>
              <a:buSzPts val="3000"/>
              <a:buFont typeface="+mj-lt"/>
              <a:buAutoNum type="arabicPeriod"/>
            </a:pPr>
            <a:r>
              <a:rPr lang="en-US" sz="2850" dirty="0">
                <a:latin typeface="Mongolian Baiti" panose="03000500000000000000" pitchFamily="66" charset="0"/>
                <a:ea typeface="Courier New"/>
                <a:cs typeface="Mongolian Baiti" panose="03000500000000000000" pitchFamily="66" charset="0"/>
                <a:sym typeface="Courier New"/>
              </a:rPr>
              <a:t>Alternatively, connect to “</a:t>
            </a:r>
            <a:r>
              <a:rPr lang="en-US" sz="2850" dirty="0" err="1">
                <a:latin typeface="Mongolian Baiti" panose="03000500000000000000" pitchFamily="66" charset="0"/>
                <a:ea typeface="Courier New"/>
                <a:cs typeface="Mongolian Baiti" panose="03000500000000000000" pitchFamily="66" charset="0"/>
                <a:sym typeface="Courier New"/>
              </a:rPr>
              <a:t>dragonflyguest</a:t>
            </a:r>
            <a:r>
              <a:rPr lang="en-US" sz="2850" dirty="0">
                <a:latin typeface="Mongolian Baiti" panose="03000500000000000000" pitchFamily="66" charset="0"/>
                <a:ea typeface="Courier New"/>
                <a:cs typeface="Mongolian Baiti" panose="03000500000000000000" pitchFamily="66" charset="0"/>
                <a:sym typeface="Courier New"/>
              </a:rPr>
              <a:t>”, open up web-browser, and sign in with your email</a:t>
            </a:r>
          </a:p>
        </p:txBody>
      </p:sp>
    </p:spTree>
    <p:extLst>
      <p:ext uri="{BB962C8B-B14F-4D97-AF65-F5344CB8AC3E}">
        <p14:creationId xmlns:p14="http://schemas.microsoft.com/office/powerpoint/2010/main" val="3880214055"/>
      </p:ext>
    </p:extLst>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06725" y="0"/>
            <a:ext cx="6457950" cy="969771"/>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Font typeface="Arial"/>
              <a:buNone/>
            </a:pPr>
            <a:r>
              <a:rPr lang="en" sz="4600" cap="none" dirty="0">
                <a:solidFill>
                  <a:schemeClr val="lt1"/>
                </a:solidFill>
                <a:latin typeface="Mongolian Baiti" panose="03000500000000000000" pitchFamily="66" charset="0"/>
                <a:ea typeface="Courier New"/>
                <a:cs typeface="Mongolian Baiti" panose="03000500000000000000" pitchFamily="66" charset="0"/>
                <a:sym typeface="Courier New"/>
              </a:rPr>
              <a:t>Keeping Updated</a:t>
            </a:r>
            <a:endParaRPr lang="en" sz="4600" i="0" u="none" strike="noStrike" cap="none"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
        <p:nvSpPr>
          <p:cNvPr id="5" name="Shape 188"/>
          <p:cNvSpPr txBox="1">
            <a:spLocks/>
          </p:cNvSpPr>
          <p:nvPr/>
        </p:nvSpPr>
        <p:spPr>
          <a:xfrm>
            <a:off x="171878" y="1168782"/>
            <a:ext cx="8717739" cy="3760728"/>
          </a:xfrm>
          <a:prstGeom prst="rect">
            <a:avLst/>
          </a:prstGeom>
          <a:noFill/>
          <a:ln>
            <a:noFill/>
          </a:ln>
          <a:effectLst>
            <a:outerShdw blurRad="25400">
              <a:srgbClr val="000000">
                <a:alpha val="45882"/>
              </a:srgbClr>
            </a:outerShdw>
          </a:effectLst>
        </p:spPr>
        <p:txBody>
          <a:bodyPr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9pPr>
          </a:lstStyle>
          <a:p>
            <a:pPr marL="50800" lvl="0" indent="0">
              <a:lnSpc>
                <a:spcPct val="100000"/>
              </a:lnSpc>
              <a:spcBef>
                <a:spcPts val="0"/>
              </a:spcBef>
              <a:buClr>
                <a:schemeClr val="lt1"/>
              </a:buClr>
              <a:buSzPts val="2800"/>
              <a:buNone/>
            </a:pP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Get the latest info on tech talks, minigames, events &amp; other news by foll</a:t>
            </a:r>
            <a:r>
              <a:rPr lang="en-US" sz="2850" dirty="0">
                <a:solidFill>
                  <a:schemeClr val="lt1"/>
                </a:solidFill>
                <a:latin typeface="Mongolian Baiti" panose="03000500000000000000" pitchFamily="66" charset="0"/>
                <a:ea typeface="Courier New"/>
                <a:cs typeface="Mongolian Baiti" panose="03000500000000000000" pitchFamily="66" charset="0"/>
                <a:sym typeface="Courier New"/>
              </a:rPr>
              <a:t>ow</a:t>
            </a:r>
            <a:r>
              <a:rPr lang="en" sz="2850" dirty="0">
                <a:solidFill>
                  <a:schemeClr val="lt1"/>
                </a:solidFill>
                <a:latin typeface="Mongolian Baiti" panose="03000500000000000000" pitchFamily="66" charset="0"/>
                <a:ea typeface="Courier New"/>
                <a:cs typeface="Mongolian Baiti" panose="03000500000000000000" pitchFamily="66" charset="0"/>
                <a:sym typeface="Courier New"/>
              </a:rPr>
              <a:t>ing us on:</a:t>
            </a:r>
          </a:p>
          <a:p>
            <a:pPr marL="908050" lvl="1" indent="-514350">
              <a:lnSpc>
                <a:spcPct val="100000"/>
              </a:lnSpc>
              <a:spcBef>
                <a:spcPts val="0"/>
              </a:spcBef>
              <a:buClr>
                <a:schemeClr val="lt1"/>
              </a:buClr>
              <a:buSzPts val="2800"/>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Twitter: DragonHacksIEEE</a:t>
            </a:r>
          </a:p>
          <a:p>
            <a:pPr marL="908050" lvl="1" indent="-514350">
              <a:lnSpc>
                <a:spcPct val="100000"/>
              </a:lnSpc>
              <a:spcBef>
                <a:spcPts val="0"/>
              </a:spcBef>
              <a:buClr>
                <a:schemeClr val="lt1"/>
              </a:buClr>
              <a:buSzPts val="2800"/>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Facebook: DragonHacksIEEE</a:t>
            </a:r>
          </a:p>
          <a:p>
            <a:pPr marL="908050" lvl="1" indent="-514350">
              <a:lnSpc>
                <a:spcPct val="100000"/>
              </a:lnSpc>
              <a:spcBef>
                <a:spcPts val="0"/>
              </a:spcBef>
              <a:buClr>
                <a:schemeClr val="lt1"/>
              </a:buClr>
              <a:buSzPts val="2800"/>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Instagram: DragonHacksIEEE</a:t>
            </a:r>
          </a:p>
          <a:p>
            <a:pPr marL="908050" lvl="1" indent="-514350">
              <a:lnSpc>
                <a:spcPct val="100000"/>
              </a:lnSpc>
              <a:spcBef>
                <a:spcPts val="0"/>
              </a:spcBef>
              <a:buClr>
                <a:schemeClr val="lt1"/>
              </a:buClr>
              <a:buSzPts val="2800"/>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Snapchat: DragonHacksIEEE</a:t>
            </a:r>
          </a:p>
          <a:p>
            <a:pPr marL="908050" lvl="1" indent="-514350">
              <a:lnSpc>
                <a:spcPct val="100000"/>
              </a:lnSpc>
              <a:spcBef>
                <a:spcPts val="0"/>
              </a:spcBef>
              <a:buClr>
                <a:schemeClr val="lt1"/>
              </a:buClr>
              <a:buSzPts val="2800"/>
            </a:pPr>
            <a:r>
              <a:rPr lang="en" sz="2700" dirty="0">
                <a:solidFill>
                  <a:schemeClr val="lt1"/>
                </a:solidFill>
                <a:latin typeface="Mongolian Baiti" panose="03000500000000000000" pitchFamily="66" charset="0"/>
                <a:ea typeface="Courier New"/>
                <a:cs typeface="Mongolian Baiti" panose="03000500000000000000" pitchFamily="66" charset="0"/>
                <a:sym typeface="Courier New"/>
              </a:rPr>
              <a:t>Slack: dragonhacks2018 (</a:t>
            </a:r>
            <a:r>
              <a:rPr lang="en-US" sz="2700" b="1" u="sng" dirty="0">
                <a:solidFill>
                  <a:srgbClr val="FF0000"/>
                </a:solidFill>
                <a:latin typeface="Mongolian Baiti" panose="03000500000000000000" pitchFamily="66" charset="0"/>
                <a:ea typeface="Courier New"/>
                <a:cs typeface="Mongolian Baiti" panose="03000500000000000000" pitchFamily="66" charset="0"/>
                <a:sym typeface="Courier New"/>
                <a:hlinkClick r:id="rId3"/>
              </a:rPr>
              <a:t>https://goo.gl/ZStXpt</a:t>
            </a:r>
            <a:r>
              <a:rPr lang="en-US" sz="2700" dirty="0">
                <a:latin typeface="Mongolian Baiti" panose="03000500000000000000" pitchFamily="66" charset="0"/>
                <a:ea typeface="Courier New"/>
                <a:cs typeface="Mongolian Baiti" panose="03000500000000000000" pitchFamily="66" charset="0"/>
                <a:sym typeface="Courier New"/>
              </a:rPr>
              <a:t>)</a:t>
            </a:r>
          </a:p>
          <a:p>
            <a:pPr marL="908050" lvl="1" indent="-514350">
              <a:lnSpc>
                <a:spcPct val="100000"/>
              </a:lnSpc>
              <a:spcBef>
                <a:spcPts val="0"/>
              </a:spcBef>
              <a:buClr>
                <a:schemeClr val="lt1"/>
              </a:buClr>
              <a:buSzPts val="2800"/>
            </a:pPr>
            <a:r>
              <a:rPr lang="en-US" sz="2700" dirty="0" err="1">
                <a:latin typeface="Mongolian Baiti" panose="03000500000000000000" pitchFamily="66" charset="0"/>
                <a:ea typeface="Courier New"/>
                <a:cs typeface="Mongolian Baiti" panose="03000500000000000000" pitchFamily="66" charset="0"/>
                <a:sym typeface="Courier New"/>
              </a:rPr>
              <a:t>DevPost</a:t>
            </a:r>
            <a:r>
              <a:rPr lang="en-US" sz="2700" dirty="0">
                <a:latin typeface="Mongolian Baiti" panose="03000500000000000000" pitchFamily="66" charset="0"/>
                <a:ea typeface="Courier New"/>
                <a:cs typeface="Mongolian Baiti" panose="03000500000000000000" pitchFamily="66" charset="0"/>
                <a:sym typeface="Courier New"/>
              </a:rPr>
              <a:t>: #</a:t>
            </a:r>
            <a:r>
              <a:rPr lang="en-US" sz="2700" dirty="0" err="1">
                <a:latin typeface="Mongolian Baiti" panose="03000500000000000000" pitchFamily="66" charset="0"/>
                <a:ea typeface="Courier New"/>
                <a:cs typeface="Mongolian Baiti" panose="03000500000000000000" pitchFamily="66" charset="0"/>
                <a:sym typeface="Courier New"/>
              </a:rPr>
              <a:t>DragonHacks</a:t>
            </a:r>
            <a:r>
              <a:rPr lang="en-US" sz="2700" dirty="0">
                <a:latin typeface="Mongolian Baiti" panose="03000500000000000000" pitchFamily="66" charset="0"/>
                <a:ea typeface="Courier New"/>
                <a:cs typeface="Mongolian Baiti" panose="03000500000000000000" pitchFamily="66" charset="0"/>
                <a:sym typeface="Courier New"/>
              </a:rPr>
              <a:t>  #MLH</a:t>
            </a:r>
            <a:endParaRPr lang="en" sz="2700" dirty="0">
              <a:latin typeface="Mongolian Baiti" panose="03000500000000000000" pitchFamily="66" charset="0"/>
              <a:ea typeface="Courier New"/>
              <a:cs typeface="Mongolian Baiti" panose="03000500000000000000" pitchFamily="66" charset="0"/>
              <a:sym typeface="Courier New"/>
            </a:endParaRPr>
          </a:p>
          <a:p>
            <a:pPr marL="393700" lvl="1" indent="0">
              <a:lnSpc>
                <a:spcPct val="100000"/>
              </a:lnSpc>
              <a:spcBef>
                <a:spcPts val="0"/>
              </a:spcBef>
              <a:buClr>
                <a:schemeClr val="lt1"/>
              </a:buClr>
              <a:buSzPts val="2800"/>
              <a:buNone/>
            </a:pPr>
            <a:endParaRPr lang="en" sz="2700" dirty="0">
              <a:solidFill>
                <a:schemeClr val="lt1"/>
              </a:solidFill>
              <a:latin typeface="Mongolian Baiti" panose="03000500000000000000" pitchFamily="66" charset="0"/>
              <a:ea typeface="Courier New"/>
              <a:cs typeface="Mongolian Baiti" panose="03000500000000000000" pitchFamily="66" charset="0"/>
              <a:sym typeface="Courier New"/>
            </a:endParaRPr>
          </a:p>
        </p:txBody>
      </p:sp>
    </p:spTree>
    <p:extLst>
      <p:ext uri="{BB962C8B-B14F-4D97-AF65-F5344CB8AC3E}">
        <p14:creationId xmlns:p14="http://schemas.microsoft.com/office/powerpoint/2010/main" val="2517955308"/>
      </p:ext>
    </p:extLst>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Happy hacking!!!</a:t>
            </a:r>
            <a:endParaRPr lang="en-US" dirty="0"/>
          </a:p>
        </p:txBody>
      </p:sp>
    </p:spTree>
    <p:extLst>
      <p:ext uri="{BB962C8B-B14F-4D97-AF65-F5344CB8AC3E}">
        <p14:creationId xmlns:p14="http://schemas.microsoft.com/office/powerpoint/2010/main" val="1569603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221" name="Shape 221" descr="tech"/>
          <p:cNvPicPr preferRelativeResize="0"/>
          <p:nvPr/>
        </p:nvPicPr>
        <p:blipFill rotWithShape="1">
          <a:blip r:embed="rId3">
            <a:alphaModFix/>
          </a:blip>
          <a:srcRect/>
          <a:stretch/>
        </p:blipFill>
        <p:spPr>
          <a:xfrm>
            <a:off x="7172269" y="910492"/>
            <a:ext cx="1594756" cy="109810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53" y="1064257"/>
            <a:ext cx="3019425" cy="7905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056" y="1054901"/>
            <a:ext cx="2166144" cy="77750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959" y="965377"/>
            <a:ext cx="956550" cy="9565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176" y="2064112"/>
            <a:ext cx="1020764" cy="1020764"/>
          </a:xfrm>
          <a:prstGeom prst="rect">
            <a:avLst/>
          </a:prstGeom>
        </p:spPr>
      </p:pic>
      <p:sp>
        <p:nvSpPr>
          <p:cNvPr id="13" name="Shape 199"/>
          <p:cNvSpPr txBox="1">
            <a:spLocks noGrp="1"/>
          </p:cNvSpPr>
          <p:nvPr>
            <p:ph type="title"/>
          </p:nvPr>
        </p:nvSpPr>
        <p:spPr>
          <a:xfrm>
            <a:off x="3365678" y="74072"/>
            <a:ext cx="6774287" cy="857400"/>
          </a:xfrm>
          <a:prstGeom prst="rect">
            <a:avLst/>
          </a:prstGeom>
          <a:noFill/>
          <a:ln>
            <a:noFill/>
          </a:ln>
          <a:effectLst>
            <a:outerShdw blurRad="25400">
              <a:srgbClr val="000000">
                <a:alpha val="45882"/>
              </a:srgbClr>
            </a:outerShdw>
          </a:effectLst>
        </p:spPr>
        <p:txBody>
          <a:bodyPr wrap="square" lIns="91425" tIns="91425" rIns="91425" bIns="91425" anchor="b"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dirty="0">
                <a:solidFill>
                  <a:schemeClr val="dk1"/>
                </a:solidFill>
                <a:latin typeface="Courier New"/>
                <a:ea typeface="Courier New"/>
                <a:cs typeface="Courier New"/>
                <a:sym typeface="Courier New"/>
              </a:rPr>
              <a:t>Thank You, Sponsors!</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3110" y="2041684"/>
            <a:ext cx="2590848" cy="971568"/>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0325" y="4100375"/>
            <a:ext cx="1510019" cy="749976"/>
          </a:xfrm>
          <a:prstGeom prst="rect">
            <a:avLst/>
          </a:prstGeom>
        </p:spPr>
      </p:pic>
      <p:pic>
        <p:nvPicPr>
          <p:cNvPr id="1026" name="Picture 2" descr="Image result for drexel school of entrepreneurshi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176" y="3288676"/>
            <a:ext cx="3387311" cy="7131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11">
            <a:extLst>
              <a:ext uri="{28A0092B-C50C-407E-A947-70E740481C1C}">
                <a14:useLocalDpi xmlns:a14="http://schemas.microsoft.com/office/drawing/2010/main" val="0"/>
              </a:ext>
            </a:extLst>
          </a:blip>
          <a:srcRect l="12053" t="4361" r="10462" b="22783"/>
          <a:stretch/>
        </p:blipFill>
        <p:spPr bwMode="auto">
          <a:xfrm>
            <a:off x="6752821" y="2114845"/>
            <a:ext cx="1887523" cy="998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ennoni honors colle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953" y="4205595"/>
            <a:ext cx="2874707" cy="7356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osisoft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99901" y="3119379"/>
            <a:ext cx="1993361" cy="7307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1151" y="3638634"/>
            <a:ext cx="1869523" cy="18695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tickeryou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3562" y="3945174"/>
            <a:ext cx="1517650" cy="11382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vanguard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9534" y="3097489"/>
            <a:ext cx="2694700" cy="7605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62056" y="1990895"/>
            <a:ext cx="1120331" cy="116719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874" y="1304945"/>
            <a:ext cx="7055141" cy="2971031"/>
          </a:xfrm>
          <a:prstGeom prst="rect">
            <a:avLst/>
          </a:prstGeom>
        </p:spPr>
      </p:pic>
    </p:spTree>
    <p:extLst>
      <p:ext uri="{BB962C8B-B14F-4D97-AF65-F5344CB8AC3E}">
        <p14:creationId xmlns:p14="http://schemas.microsoft.com/office/powerpoint/2010/main" val="234206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2960" y="1330379"/>
            <a:ext cx="7543800" cy="3070071"/>
          </a:xfrm>
          <a:prstGeom prst="rect">
            <a:avLst/>
          </a:prstGeom>
          <a:noFill/>
        </p:spPr>
        <p:txBody>
          <a:bodyPr wrap="square" rtlCol="0">
            <a:spAutoFit/>
          </a:bodyPr>
          <a:lstStyle/>
          <a:p>
            <a:r>
              <a:rPr lang="en-US" altLang="en-US" sz="3000" kern="1200" dirty="0">
                <a:latin typeface="Arial" panose="020B0604020202020204" pitchFamily="34" charset="0"/>
                <a:ea typeface="+mn-ea"/>
                <a:cs typeface="+mn-cs"/>
              </a:rPr>
              <a:t>Hello Dragon Hacks!</a:t>
            </a:r>
          </a:p>
          <a:p>
            <a:endParaRPr lang="en-US" altLang="en-US" sz="1350" kern="1200" dirty="0">
              <a:latin typeface="Arial" panose="020B0604020202020204" pitchFamily="34" charset="0"/>
              <a:ea typeface="+mn-ea"/>
              <a:cs typeface="+mn-cs"/>
            </a:endParaRPr>
          </a:p>
          <a:p>
            <a:r>
              <a:rPr lang="en-US" altLang="en-US" sz="1800" kern="1200" dirty="0">
                <a:latin typeface="Arial" panose="020B0604020202020204" pitchFamily="34" charset="0"/>
                <a:ea typeface="+mn-ea"/>
                <a:cs typeface="+mn-cs"/>
              </a:rPr>
              <a:t>Jim Weber, Lutron Philadelphia Engineering Office Manager, Software Engineer</a:t>
            </a:r>
          </a:p>
          <a:p>
            <a:pPr marL="257175" indent="-257175">
              <a:buFont typeface="Arial" panose="020B0604020202020204" pitchFamily="34" charset="0"/>
              <a:buChar char="•"/>
            </a:pPr>
            <a:endParaRPr lang="en-US" altLang="en-US" sz="1800" kern="1200" dirty="0">
              <a:latin typeface="Arial" panose="020B0604020202020204" pitchFamily="34" charset="0"/>
              <a:ea typeface="+mn-ea"/>
              <a:cs typeface="+mn-cs"/>
            </a:endParaRPr>
          </a:p>
          <a:p>
            <a:pPr marL="257175" indent="-257175">
              <a:buFont typeface="Arial" panose="020B0604020202020204" pitchFamily="34" charset="0"/>
              <a:buChar char="•"/>
            </a:pPr>
            <a:endParaRPr lang="en-US" altLang="en-US" sz="1800" kern="1200" dirty="0">
              <a:latin typeface="Arial" panose="020B0604020202020204" pitchFamily="34" charset="0"/>
              <a:ea typeface="+mn-ea"/>
              <a:cs typeface="+mn-cs"/>
            </a:endParaRPr>
          </a:p>
          <a:p>
            <a:r>
              <a:rPr lang="en-US" altLang="en-US" sz="1800" kern="1200" dirty="0">
                <a:latin typeface="Arial" panose="020B0604020202020204" pitchFamily="34" charset="0"/>
                <a:ea typeface="+mn-ea"/>
                <a:cs typeface="+mn-cs"/>
              </a:rPr>
              <a:t>Also here:</a:t>
            </a:r>
          </a:p>
          <a:p>
            <a:pPr marL="257175" indent="-257175">
              <a:buFont typeface="Arial" panose="020B0604020202020204" pitchFamily="34" charset="0"/>
              <a:buChar char="•"/>
            </a:pPr>
            <a:r>
              <a:rPr lang="en-US" altLang="en-US" sz="1500" kern="1200" dirty="0">
                <a:latin typeface="Arial" panose="020B0604020202020204" pitchFamily="34" charset="0"/>
                <a:ea typeface="+mn-ea"/>
                <a:cs typeface="+mn-cs"/>
              </a:rPr>
              <a:t>Tomer Shemesh, Applications Software Engineer</a:t>
            </a:r>
          </a:p>
          <a:p>
            <a:pPr marL="257175" indent="-257175">
              <a:buFont typeface="Arial" panose="020B0604020202020204" pitchFamily="34" charset="0"/>
              <a:buChar char="•"/>
            </a:pPr>
            <a:r>
              <a:rPr lang="en-US" altLang="en-US" sz="1500" kern="1200" dirty="0">
                <a:latin typeface="Arial" panose="020B0604020202020204" pitchFamily="34" charset="0"/>
                <a:ea typeface="+mn-ea"/>
                <a:cs typeface="+mn-cs"/>
              </a:rPr>
              <a:t>Kevin Walton, Embedded Software Engineer</a:t>
            </a:r>
          </a:p>
          <a:p>
            <a:pPr marL="257175" indent="-257175">
              <a:buFont typeface="Arial" panose="020B0604020202020204" pitchFamily="34" charset="0"/>
              <a:buChar char="•"/>
            </a:pPr>
            <a:r>
              <a:rPr lang="en-US" altLang="en-US" sz="1500" kern="1200" dirty="0">
                <a:latin typeface="Arial" panose="020B0604020202020204" pitchFamily="34" charset="0"/>
                <a:ea typeface="+mn-ea"/>
                <a:cs typeface="+mn-cs"/>
              </a:rPr>
              <a:t>Nirav Shah, Computer Engineer</a:t>
            </a:r>
          </a:p>
          <a:p>
            <a:pPr marL="257175" indent="-257175">
              <a:buFont typeface="Arial" panose="020B0604020202020204" pitchFamily="34" charset="0"/>
              <a:buChar char="•"/>
            </a:pPr>
            <a:r>
              <a:rPr lang="en-US" altLang="en-US" sz="1500" kern="1200" dirty="0">
                <a:latin typeface="Arial" panose="020B0604020202020204" pitchFamily="34" charset="0"/>
                <a:ea typeface="+mn-ea"/>
                <a:cs typeface="+mn-cs"/>
              </a:rPr>
              <a:t>Deeksha Yogish, Embedded Software Engineer</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spTree>
    <p:extLst>
      <p:ext uri="{BB962C8B-B14F-4D97-AF65-F5344CB8AC3E}">
        <p14:creationId xmlns:p14="http://schemas.microsoft.com/office/powerpoint/2010/main" val="240084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descr="rl.jpg"/>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dirty="0"/>
              <a:t> </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638901" y="363474"/>
            <a:ext cx="3337560" cy="4846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2960" y="1330380"/>
            <a:ext cx="7543800" cy="3254737"/>
          </a:xfrm>
          <a:prstGeom prst="rect">
            <a:avLst/>
          </a:prstGeom>
          <a:noFill/>
        </p:spPr>
        <p:txBody>
          <a:bodyPr wrap="square" rtlCol="0">
            <a:spAutoFit/>
          </a:bodyPr>
          <a:lstStyle/>
          <a:p>
            <a:r>
              <a:rPr lang="en-US" altLang="en-US" sz="3000" kern="1200" dirty="0">
                <a:latin typeface="Arial" panose="020B0604020202020204" pitchFamily="34" charset="0"/>
                <a:ea typeface="+mn-ea"/>
                <a:cs typeface="+mn-cs"/>
              </a:rPr>
              <a:t>Who is Lutron?</a:t>
            </a:r>
          </a:p>
          <a:p>
            <a:endParaRPr lang="en-US" altLang="en-US" sz="1350" kern="1200" dirty="0">
              <a:latin typeface="Arial" panose="020B0604020202020204" pitchFamily="34" charset="0"/>
              <a:ea typeface="+mn-ea"/>
              <a:cs typeface="+mn-cs"/>
            </a:endParaRPr>
          </a:p>
          <a:p>
            <a:pPr marL="257175" indent="-257175">
              <a:buFont typeface="Arial" panose="020B0604020202020204" pitchFamily="34" charset="0"/>
              <a:buChar char="•"/>
            </a:pPr>
            <a:r>
              <a:rPr lang="en-US" altLang="en-US" sz="2700" kern="1200" dirty="0">
                <a:latin typeface="Arial" panose="020B0604020202020204" pitchFamily="34" charset="0"/>
                <a:ea typeface="+mn-ea"/>
                <a:cs typeface="+mn-cs"/>
              </a:rPr>
              <a:t>Electronics manufacturer specializing in lighting, shading, and sensors</a:t>
            </a:r>
          </a:p>
          <a:p>
            <a:pPr marL="257175" indent="-257175">
              <a:buFont typeface="Arial" panose="020B0604020202020204" pitchFamily="34" charset="0"/>
              <a:buChar char="•"/>
            </a:pPr>
            <a:r>
              <a:rPr lang="en-US" altLang="en-US" sz="2700" kern="1200" dirty="0">
                <a:latin typeface="Arial" panose="020B0604020202020204" pitchFamily="34" charset="0"/>
                <a:ea typeface="+mn-ea"/>
                <a:cs typeface="+mn-cs"/>
              </a:rPr>
              <a:t>Our founder invented the solid state dimmer (energy saving dimmer vs resistive dimmer)</a:t>
            </a:r>
          </a:p>
          <a:p>
            <a:pPr marL="257175" indent="-257175">
              <a:buFont typeface="Arial" panose="020B0604020202020204" pitchFamily="34" charset="0"/>
              <a:buChar char="•"/>
            </a:pPr>
            <a:r>
              <a:rPr lang="en-US" altLang="en-US" sz="2700" kern="1200" dirty="0">
                <a:latin typeface="Arial" panose="020B0604020202020204" pitchFamily="34" charset="0"/>
                <a:ea typeface="+mn-ea"/>
                <a:cs typeface="+mn-cs"/>
              </a:rPr>
              <a:t>…more importantly we create smart home/building devices and software systems</a:t>
            </a:r>
            <a:endParaRPr lang="en-US" altLang="en-US" sz="1800" kern="1200" dirty="0">
              <a:latin typeface="Arial" panose="020B0604020202020204" pitchFamily="34" charset="0"/>
              <a:ea typeface="+mn-ea"/>
              <a:cs typeface="+mn-cs"/>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424521"/>
            <a:ext cx="0" cy="0"/>
          </a:xfrm>
          <a:prstGeom prst="rect">
            <a:avLst/>
          </a:prstGeom>
        </p:spPr>
      </p:pic>
    </p:spTree>
    <p:extLst>
      <p:ext uri="{BB962C8B-B14F-4D97-AF65-F5344CB8AC3E}">
        <p14:creationId xmlns:p14="http://schemas.microsoft.com/office/powerpoint/2010/main" val="37472379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5&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3&quot;/&gt;&lt;lineCharCount val=&quot;14&quot;/&gt;&lt;/TableIndex&gt;&lt;/ShapeTextInfo&gt;"/>
  <p:tag name="PRESENTER_SHAPEINFO" val="&lt;ThreeDShapeInfo&gt;&lt;uuid val=&quot;{945D986F-5404-459B-A469-4B3C99DC136A}&quot;/&gt;&lt;isInvalidForFieldText val=&quot;0&quot;/&gt;&lt;Image&gt;&lt;filename val=&quot;C:\Users\mazizi\AppData\Local\Temp\~CaE571\data\asimages\{945D986F-5404-459B-A469-4B3C99DC136A}_1.png&quot;/&gt;&lt;left val=&quot;23&quot;/&gt;&lt;top val=&quot;126&quot;/&gt;&lt;width val=&quot;640&quot;/&gt;&lt;height val=&quot;178&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13&quot;/&gt;&lt;lineCharCount val=&quot;1&quot;/&gt;&lt;lineCharCount val=&quot;43&quot;/&gt;&lt;/TableIndex&gt;&lt;/ShapeTextInfo&gt;"/>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TMNAS Color Them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End Titl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Inn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Theme">
  <a:themeElements>
    <a:clrScheme name="Custom 134">
      <a:dk1>
        <a:srgbClr val="000000"/>
      </a:dk1>
      <a:lt1>
        <a:srgbClr val="63666A"/>
      </a:lt1>
      <a:dk2>
        <a:srgbClr val="002F6C"/>
      </a:dk2>
      <a:lt2>
        <a:srgbClr val="FFFFFF"/>
      </a:lt2>
      <a:accent1>
        <a:srgbClr val="00A3E0"/>
      </a:accent1>
      <a:accent2>
        <a:srgbClr val="FFCD00"/>
      </a:accent2>
      <a:accent3>
        <a:srgbClr val="E03C31"/>
      </a:accent3>
      <a:accent4>
        <a:srgbClr val="43B02A"/>
      </a:accent4>
      <a:accent5>
        <a:srgbClr val="833177"/>
      </a:accent5>
      <a:accent6>
        <a:srgbClr val="00968F"/>
      </a:accent6>
      <a:hlink>
        <a:srgbClr val="007396"/>
      </a:hlink>
      <a:folHlink>
        <a:srgbClr val="63666A"/>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amma/>
                <a:shade val="46275"/>
                <a:invGamma/>
              </a:schemeClr>
            </a:gs>
            <a:gs pos="100000">
              <a:schemeClr val="accent1"/>
            </a:gs>
          </a:gsLst>
          <a:lin ang="5400000" scaled="1"/>
        </a:gradFill>
        <a:ln w="12700" cap="flat" cmpd="sng" algn="ctr">
          <a:solidFill>
            <a:srgbClr val="6699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rgbClr val="FAFD00"/>
            </a:solidFill>
            <a:effectLst>
              <a:outerShdw blurRad="38100" dist="38100" dir="2700000" algn="tl">
                <a:srgbClr val="000000">
                  <a:alpha val="43137"/>
                </a:srgbClr>
              </a:outerShdw>
            </a:effectLst>
            <a:latin typeface="Arial" pitchFamily="-112" charset="0"/>
          </a:defRPr>
        </a:defPPr>
      </a:lstStyle>
    </a:spDef>
    <a:lnDef>
      <a:spPr bwMode="auto">
        <a:xfrm>
          <a:off x="0" y="0"/>
          <a:ext cx="1" cy="1"/>
        </a:xfrm>
        <a:custGeom>
          <a:avLst/>
          <a:gdLst/>
          <a:ahLst/>
          <a:cxnLst/>
          <a:rect l="0" t="0" r="0" b="0"/>
          <a:pathLst/>
        </a:custGeom>
        <a:gradFill rotWithShape="0">
          <a:gsLst>
            <a:gs pos="0">
              <a:schemeClr val="accent1">
                <a:gamma/>
                <a:shade val="46275"/>
                <a:invGamma/>
              </a:schemeClr>
            </a:gs>
            <a:gs pos="100000">
              <a:schemeClr val="accent1"/>
            </a:gs>
          </a:gsLst>
          <a:lin ang="5400000" scaled="1"/>
        </a:gradFill>
        <a:ln w="12700" cap="flat" cmpd="sng" algn="ctr">
          <a:solidFill>
            <a:srgbClr val="6699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rgbClr val="FAFD00"/>
            </a:solidFill>
            <a:effectLst>
              <a:outerShdw blurRad="38100" dist="38100" dir="2700000" algn="tl">
                <a:srgbClr val="000000">
                  <a:alpha val="43137"/>
                </a:srgbClr>
              </a:outerShdw>
            </a:effectLst>
            <a:latin typeface="Arial" pitchFamily="-112" charset="0"/>
          </a:defRPr>
        </a:defPPr>
      </a:lstStyle>
    </a:lnDef>
    <a:txDef>
      <a:spPr>
        <a:noFill/>
      </a:spPr>
      <a:bodyPr wrap="square" rtlCol="0">
        <a:spAutoFit/>
      </a:bodyPr>
      <a:lstStyle>
        <a:defPPr>
          <a:defRPr sz="1600" dirty="0" err="1" smtClean="0">
            <a:solidFill>
              <a:schemeClr val="tx1"/>
            </a:solidFill>
          </a:defRPr>
        </a:defPPr>
      </a:lstStyle>
    </a:tx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000000"/>
        </a:dk1>
        <a:lt1>
          <a:srgbClr val="FFFFFF"/>
        </a:lt1>
        <a:dk2>
          <a:srgbClr val="00279F"/>
        </a:dk2>
        <a:lt2>
          <a:srgbClr val="FFFFFF"/>
        </a:lt2>
        <a:accent1>
          <a:srgbClr val="0000FF"/>
        </a:accent1>
        <a:accent2>
          <a:srgbClr val="00AE00"/>
        </a:accent2>
        <a:accent3>
          <a:srgbClr val="AAACCD"/>
        </a:accent3>
        <a:accent4>
          <a:srgbClr val="DADADA"/>
        </a:accent4>
        <a:accent5>
          <a:srgbClr val="AAAAFF"/>
        </a:accent5>
        <a:accent6>
          <a:srgbClr val="009D00"/>
        </a:accent6>
        <a:hlink>
          <a:srgbClr val="9933FF"/>
        </a:hlink>
        <a:folHlink>
          <a:srgbClr val="33CCFF"/>
        </a:folHlink>
      </a:clrScheme>
      <a:clrMap bg1="dk2" tx1="lt1" bg2="dk1" tx2="lt2" accent1="accent1" accent2="accent2" accent3="accent3" accent4="accent4" accent5="accent5" accent6="accent6" hlink="hlink" folHlink="folHlink"/>
    </a:extraClrScheme>
    <a:extraClrScheme>
      <a:clrScheme name="Office Theme 9">
        <a:dk1>
          <a:srgbClr val="000000"/>
        </a:dk1>
        <a:lt1>
          <a:srgbClr val="FFFFFF"/>
        </a:lt1>
        <a:dk2>
          <a:srgbClr val="00279F"/>
        </a:dk2>
        <a:lt2>
          <a:srgbClr val="FFFFFF"/>
        </a:lt2>
        <a:accent1>
          <a:srgbClr val="6699FF"/>
        </a:accent1>
        <a:accent2>
          <a:srgbClr val="00AE00"/>
        </a:accent2>
        <a:accent3>
          <a:srgbClr val="AAACCD"/>
        </a:accent3>
        <a:accent4>
          <a:srgbClr val="DADADA"/>
        </a:accent4>
        <a:accent5>
          <a:srgbClr val="B8CAFF"/>
        </a:accent5>
        <a:accent6>
          <a:srgbClr val="009D00"/>
        </a:accent6>
        <a:hlink>
          <a:srgbClr val="9933FF"/>
        </a:hlink>
        <a:folHlink>
          <a:srgbClr val="33CC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2686</TotalTime>
  <Words>1553</Words>
  <Application>Microsoft Office PowerPoint</Application>
  <PresentationFormat>On-screen Show (16:9)</PresentationFormat>
  <Paragraphs>355</Paragraphs>
  <Slides>57</Slides>
  <Notes>37</Notes>
  <HiddenSlides>0</HiddenSlides>
  <MMClips>1</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57</vt:i4>
      </vt:variant>
    </vt:vector>
  </HeadingPairs>
  <TitlesOfParts>
    <vt:vector size="81" baseType="lpstr">
      <vt:lpstr>Microsoft Sans Serif</vt:lpstr>
      <vt:lpstr>Century Gothic</vt:lpstr>
      <vt:lpstr>Mongolian Baiti</vt:lpstr>
      <vt:lpstr>Segoe UI</vt:lpstr>
      <vt:lpstr>Microsoft JhengHei Light</vt:lpstr>
      <vt:lpstr>Cambria</vt:lpstr>
      <vt:lpstr>Arial</vt:lpstr>
      <vt:lpstr>Lustria</vt:lpstr>
      <vt:lpstr>Arial Narrow</vt:lpstr>
      <vt:lpstr>Calibri</vt:lpstr>
      <vt:lpstr>Microsoft Yi Baiti</vt:lpstr>
      <vt:lpstr>Calibri Light</vt:lpstr>
      <vt:lpstr>Agency FB</vt:lpstr>
      <vt:lpstr>Wingdings</vt:lpstr>
      <vt:lpstr>ＭＳ Ｐゴシック</vt:lpstr>
      <vt:lpstr>Courier New</vt:lpstr>
      <vt:lpstr>Roboto</vt:lpstr>
      <vt:lpstr>Vapor Trail</vt:lpstr>
      <vt:lpstr>Retrospect</vt:lpstr>
      <vt:lpstr>TMNAS Color Theme</vt:lpstr>
      <vt:lpstr>End Title Slide</vt:lpstr>
      <vt:lpstr>Inner Slides</vt:lpstr>
      <vt:lpstr>Office Theme</vt:lpstr>
      <vt:lpstr>Default Theme</vt:lpstr>
      <vt:lpstr>Welcome to DragonHacks 2018!</vt:lpstr>
      <vt:lpstr>What Is New?</vt:lpstr>
      <vt:lpstr>Meet The Exec. Team</vt:lpstr>
      <vt:lpstr>Meet The Exec. Team</vt:lpstr>
      <vt:lpstr>Thank You, Sponsors!</vt:lpstr>
      <vt:lpstr>Thank You, Sponsors!</vt:lpstr>
      <vt:lpstr>PowerPoint Presentation</vt:lpstr>
      <vt:lpstr> </vt:lpstr>
      <vt:lpstr> </vt:lpstr>
      <vt:lpstr> </vt:lpstr>
      <vt:lpstr> </vt:lpstr>
      <vt:lpstr> </vt:lpstr>
      <vt:lpstr> </vt:lpstr>
      <vt:lpstr>PowerPoint Presentation</vt:lpstr>
      <vt:lpstr> </vt:lpstr>
      <vt:lpstr>TMNA Services</vt:lpstr>
      <vt:lpstr>PowerPoint Presentation</vt:lpstr>
      <vt:lpstr>Who Are We? </vt:lpstr>
      <vt:lpstr>PowerPoint Presentation</vt:lpstr>
      <vt:lpstr>Who are we and where are we going?</vt:lpstr>
      <vt:lpstr>IT is more than tickets and laptops…</vt:lpstr>
      <vt:lpstr>We Are Structured Around 5 Domains</vt:lpstr>
      <vt:lpstr>What we do, in a nutshell</vt:lpstr>
      <vt:lpstr>Technology We Are Using!</vt:lpstr>
      <vt:lpstr>A great team!</vt:lpstr>
      <vt:lpstr>Why Join TMNAS?</vt:lpstr>
      <vt:lpstr>Why Join TMNAS?</vt:lpstr>
      <vt:lpstr>Thank You!</vt:lpstr>
      <vt:lpstr>PowerPoint Presentation</vt:lpstr>
      <vt:lpstr>PowerPoint Presentation</vt:lpstr>
      <vt:lpstr>PowerPoint Presentation</vt:lpstr>
      <vt:lpstr>PowerPoint Presentation</vt:lpstr>
      <vt:lpstr>PowerPoint Presentation</vt:lpstr>
      <vt:lpstr>Lockheed Martin</vt:lpstr>
      <vt:lpstr>Customers</vt:lpstr>
      <vt:lpstr>People</vt:lpstr>
      <vt:lpstr>PowerPoint Presentation</vt:lpstr>
      <vt:lpstr>Lockheed Martin DragonHacks Challenge</vt:lpstr>
      <vt:lpstr>PowerPoint Presentation</vt:lpstr>
      <vt:lpstr>PowerPoint Presentation</vt:lpstr>
      <vt:lpstr>Second Floor</vt:lpstr>
      <vt:lpstr>PowerPoint Presentation</vt:lpstr>
      <vt:lpstr>Important Locations</vt:lpstr>
      <vt:lpstr>Available Resources</vt:lpstr>
      <vt:lpstr>Saturday Schedule</vt:lpstr>
      <vt:lpstr>Sunday Schedule</vt:lpstr>
      <vt:lpstr>Promotional Video</vt:lpstr>
      <vt:lpstr>How the games work</vt:lpstr>
      <vt:lpstr>Smash!!!!</vt:lpstr>
      <vt:lpstr>Mario Kart &amp; 1 – 2 Switch</vt:lpstr>
      <vt:lpstr>Something More Traditional</vt:lpstr>
      <vt:lpstr>MR. Robot Challenge</vt:lpstr>
      <vt:lpstr>Project Submission</vt:lpstr>
      <vt:lpstr>General Rules &amp; Notes</vt:lpstr>
      <vt:lpstr>Internet Connection</vt:lpstr>
      <vt:lpstr>Keeping Updated</vt:lpstr>
      <vt:lpstr>Happy hacking!!!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DragonHacks 2018</dc:title>
  <dc:creator>Alfredo Flores</dc:creator>
  <cp:lastModifiedBy>Alfredo Flores</cp:lastModifiedBy>
  <cp:revision>71</cp:revision>
  <cp:lastPrinted>2018-01-04T22:06:43Z</cp:lastPrinted>
  <dcterms:modified xsi:type="dcterms:W3CDTF">2018-01-07T15:52:17Z</dcterms:modified>
</cp:coreProperties>
</file>